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4.xml.rels" ContentType="application/vnd.openxmlformats-package.relationships+xml"/>
  <Override PartName="/ppt/slideMasters/_rels/slideMaster5.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media/image1.png" ContentType="image/png"/>
  <Override PartName="/ppt/media/image7.jpeg" ContentType="image/jpeg"/>
  <Override PartName="/ppt/media/image2.png" ContentType="image/png"/>
  <Override PartName="/ppt/media/image4.jpeg" ContentType="image/jpeg"/>
  <Override PartName="/ppt/media/image3.jpeg" ContentType="image/jpeg"/>
  <Override PartName="/ppt/media/image5.jpeg" ContentType="image/jpeg"/>
  <Override PartName="/ppt/media/image6.jpeg" ContentType="image/jpeg"/>
  <Override PartName="/ppt/media/image8.jpeg" ContentType="image/jpeg"/>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37.xml" ContentType="application/vnd.openxmlformats-officedocument.presentationml.slideLayout+xml"/>
  <Override PartName="/ppt/slideLayouts/slideLayout8.xml" ContentType="application/vnd.openxmlformats-officedocument.presentationml.slideLayout+xml"/>
  <Override PartName="/ppt/slideLayouts/slideLayout38.xml" ContentType="application/vnd.openxmlformats-officedocument.presentationml.slideLayout+xml"/>
  <Override PartName="/ppt/slideLayouts/slideLayout9.xml" ContentType="application/vnd.openxmlformats-officedocument.presentationml.slideLayout+xml"/>
  <Override PartName="/ppt/slideLayouts/slideLayout3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_rels/slideLayout31.xml.rels" ContentType="application/vnd.openxmlformats-package.relationships+xml"/>
  <Override PartName="/ppt/slideLayouts/_rels/slideLayout53.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54.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55.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56.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57.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58.xml.rels" ContentType="application/vnd.openxmlformats-package.relationships+xml"/>
  <Override PartName="/ppt/slideLayouts/_rels/slideLayout37.xml.rels" ContentType="application/vnd.openxmlformats-package.relationships+xml"/>
  <Override PartName="/ppt/slideLayouts/_rels/slideLayout7.xml.rels" ContentType="application/vnd.openxmlformats-package.relationships+xml"/>
  <Override PartName="/ppt/slideLayouts/_rels/slideLayout59.xml.rels" ContentType="application/vnd.openxmlformats-package.relationships+xml"/>
  <Override PartName="/ppt/slideLayouts/_rels/slideLayout38.xml.rels" ContentType="application/vnd.openxmlformats-package.relationships+xml"/>
  <Override PartName="/ppt/slideLayouts/_rels/slideLayout8.xml.rels" ContentType="application/vnd.openxmlformats-package.relationships+xml"/>
  <Override PartName="/ppt/slideLayouts/_rels/slideLayout39.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40.xml.rels" ContentType="application/vnd.openxmlformats-package.relationships+xml"/>
  <Override PartName="/ppt/slideLayouts/_rels/slideLayout41.xml.rels" ContentType="application/vnd.openxmlformats-package.relationships+xml"/>
  <Override PartName="/ppt/slideLayouts/_rels/slideLayout42.xml.rels" ContentType="application/vnd.openxmlformats-package.relationships+xml"/>
  <Override PartName="/ppt/slideLayouts/_rels/slideLayout43.xml.rels" ContentType="application/vnd.openxmlformats-package.relationships+xml"/>
  <Override PartName="/ppt/slideLayouts/_rels/slideLayout44.xml.rels" ContentType="application/vnd.openxmlformats-package.relationships+xml"/>
  <Override PartName="/ppt/slideLayouts/_rels/slideLayout45.xml.rels" ContentType="application/vnd.openxmlformats-package.relationships+xml"/>
  <Override PartName="/ppt/slideLayouts/_rels/slideLayout46.xml.rels" ContentType="application/vnd.openxmlformats-package.relationships+xml"/>
  <Override PartName="/ppt/slideLayouts/_rels/slideLayout47.xml.rels" ContentType="application/vnd.openxmlformats-package.relationships+xml"/>
  <Override PartName="/ppt/slideLayouts/_rels/slideLayout48.xml.rels" ContentType="application/vnd.openxmlformats-package.relationships+xml"/>
  <Override PartName="/ppt/slideLayouts/_rels/slideLayout49.xml.rels" ContentType="application/vnd.openxmlformats-package.relationships+xml"/>
  <Override PartName="/ppt/slideLayouts/_rels/slideLayout50.xml.rels" ContentType="application/vnd.openxmlformats-package.relationships+xml"/>
  <Override PartName="/ppt/slideLayouts/_rels/slideLayout51.xml.rels" ContentType="application/vnd.openxmlformats-package.relationships+xml"/>
  <Override PartName="/ppt/slideLayouts/_rels/slideLayout52.xml.rels" ContentType="application/vnd.openxmlformats-package.relationships+xml"/>
  <Override PartName="/ppt/slideLayouts/_rels/slideLayout60.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Lst>
  <p:sldIdLst>
    <p:sldId id="256" r:id="rId7"/>
    <p:sldId id="257" r:id="rId8"/>
    <p:sldId id="258" r:id="rId9"/>
    <p:sldId id="259" r:id="rId10"/>
    <p:sldId id="260" r:id="rId11"/>
  </p:sldIdLst>
  <p:sldSz cx="9144000" cy="6858000"/>
  <p:notesSz cx="7559675" cy="10691813"/>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
          </p:nvPr>
        </p:nvSpPr>
        <p:spPr/>
        <p:txBody>
          <a:bodyPr/>
          <a:p>
            <a:r>
              <a:t>Footer</a:t>
            </a:r>
          </a:p>
        </p:txBody>
      </p:sp>
      <p:sp>
        <p:nvSpPr>
          <p:cNvPr id="3" name="PlaceHolder 2"/>
          <p:cNvSpPr>
            <a:spLocks noGrp="1"/>
          </p:cNvSpPr>
          <p:nvPr>
            <p:ph type="sldNum" idx="2"/>
          </p:nvPr>
        </p:nvSpPr>
        <p:spPr/>
        <p:txBody>
          <a:bodyPr/>
          <a:p>
            <a:fld id="{77720CDC-4FFB-4914-8463-C4F8B7B24EF7}" type="slidenum">
              <a:t>&lt;#&gt;</a:t>
            </a:fld>
          </a:p>
        </p:txBody>
      </p:sp>
      <p:sp>
        <p:nvSpPr>
          <p:cNvPr id="4" name="PlaceHolder 3"/>
          <p:cNvSpPr>
            <a:spLocks noGrp="1"/>
          </p:cNvSpPr>
          <p:nvPr>
            <p:ph type="dt" idx="3"/>
          </p:nvPr>
        </p:nvSpPr>
        <p:spPr/>
        <p:txBody>
          <a:bodyPr/>
          <a:p>
            <a:r>
              <a:rPr lang="uk-UA"/>
              <a:t/>
            </a: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2"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1"/>
          </p:nvPr>
        </p:nvSpPr>
        <p:spPr/>
        <p:txBody>
          <a:bodyPr/>
          <a:p>
            <a:r>
              <a:t>Footer</a:t>
            </a:r>
          </a:p>
        </p:txBody>
      </p:sp>
      <p:sp>
        <p:nvSpPr>
          <p:cNvPr id="5" name="PlaceHolder 4"/>
          <p:cNvSpPr>
            <a:spLocks noGrp="1"/>
          </p:cNvSpPr>
          <p:nvPr>
            <p:ph type="sldNum" idx="2"/>
          </p:nvPr>
        </p:nvSpPr>
        <p:spPr/>
        <p:txBody>
          <a:bodyPr/>
          <a:p>
            <a:fld id="{71BFF558-A28E-44D1-883C-B2380D43589D}" type="slidenum">
              <a:t>&lt;#&gt;</a:t>
            </a:fld>
          </a:p>
        </p:txBody>
      </p:sp>
      <p:sp>
        <p:nvSpPr>
          <p:cNvPr id="6" name="PlaceHolder 5"/>
          <p:cNvSpPr>
            <a:spLocks noGrp="1"/>
          </p:cNvSpPr>
          <p:nvPr>
            <p:ph type="dt" idx="3"/>
          </p:nvPr>
        </p:nvSpPr>
        <p:spPr/>
        <p:txBody>
          <a:bodyPr/>
          <a:p>
            <a:r>
              <a:rPr lang="uk-UA"/>
              <a:t/>
            </a: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4"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1"/>
          </p:nvPr>
        </p:nvSpPr>
        <p:spPr/>
        <p:txBody>
          <a:bodyPr/>
          <a:p>
            <a:r>
              <a:t>Footer</a:t>
            </a:r>
          </a:p>
        </p:txBody>
      </p:sp>
      <p:sp>
        <p:nvSpPr>
          <p:cNvPr id="5" name="PlaceHolder 4"/>
          <p:cNvSpPr>
            <a:spLocks noGrp="1"/>
          </p:cNvSpPr>
          <p:nvPr>
            <p:ph type="sldNum" idx="2"/>
          </p:nvPr>
        </p:nvSpPr>
        <p:spPr/>
        <p:txBody>
          <a:bodyPr/>
          <a:p>
            <a:fld id="{420DCE6C-81C9-49FA-A84F-67D5B772C25E}" type="slidenum">
              <a:t>&lt;#&gt;</a:t>
            </a:fld>
          </a:p>
        </p:txBody>
      </p:sp>
      <p:sp>
        <p:nvSpPr>
          <p:cNvPr id="6" name="PlaceHolder 5"/>
          <p:cNvSpPr>
            <a:spLocks noGrp="1"/>
          </p:cNvSpPr>
          <p:nvPr>
            <p:ph type="dt" idx="3"/>
          </p:nvPr>
        </p:nvSpPr>
        <p:spPr/>
        <p:txBody>
          <a:bodyPr/>
          <a:p>
            <a:r>
              <a:rPr lang="uk-UA"/>
              <a:t/>
            </a: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6"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
          </p:nvPr>
        </p:nvSpPr>
        <p:spPr/>
        <p:txBody>
          <a:bodyPr/>
          <a:p>
            <a:r>
              <a:t>Footer</a:t>
            </a:r>
          </a:p>
        </p:txBody>
      </p:sp>
      <p:sp>
        <p:nvSpPr>
          <p:cNvPr id="6" name="PlaceHolder 5"/>
          <p:cNvSpPr>
            <a:spLocks noGrp="1"/>
          </p:cNvSpPr>
          <p:nvPr>
            <p:ph type="sldNum" idx="2"/>
          </p:nvPr>
        </p:nvSpPr>
        <p:spPr/>
        <p:txBody>
          <a:bodyPr/>
          <a:p>
            <a:fld id="{1FDDB6F2-BA7C-4B6B-871F-1ED5B9618E92}" type="slidenum">
              <a:t>&lt;#&gt;</a:t>
            </a:fld>
          </a:p>
        </p:txBody>
      </p:sp>
      <p:sp>
        <p:nvSpPr>
          <p:cNvPr id="7" name="PlaceHolder 6"/>
          <p:cNvSpPr>
            <a:spLocks noGrp="1"/>
          </p:cNvSpPr>
          <p:nvPr>
            <p:ph type="dt" idx="3"/>
          </p:nvPr>
        </p:nvSpPr>
        <p:spPr/>
        <p:txBody>
          <a:bodyPr/>
          <a:p>
            <a:r>
              <a:rPr lang="uk-UA"/>
              <a:t/>
            </a: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8"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1"/>
          </p:nvPr>
        </p:nvSpPr>
        <p:spPr/>
        <p:txBody>
          <a:bodyPr/>
          <a:p>
            <a:r>
              <a:t>Footer</a:t>
            </a:r>
          </a:p>
        </p:txBody>
      </p:sp>
      <p:sp>
        <p:nvSpPr>
          <p:cNvPr id="4" name="PlaceHolder 3"/>
          <p:cNvSpPr>
            <a:spLocks noGrp="1"/>
          </p:cNvSpPr>
          <p:nvPr>
            <p:ph type="sldNum" idx="2"/>
          </p:nvPr>
        </p:nvSpPr>
        <p:spPr/>
        <p:txBody>
          <a:bodyPr/>
          <a:p>
            <a:fld id="{607B15D0-042C-4AAF-AC94-B5DA4C2B10E3}" type="slidenum">
              <a:t>&lt;#&gt;</a:t>
            </a:fld>
          </a:p>
        </p:txBody>
      </p:sp>
      <p:sp>
        <p:nvSpPr>
          <p:cNvPr id="5" name="PlaceHolder 4"/>
          <p:cNvSpPr>
            <a:spLocks noGrp="1"/>
          </p:cNvSpPr>
          <p:nvPr>
            <p:ph type="dt" idx="3"/>
          </p:nvPr>
        </p:nvSpPr>
        <p:spPr/>
        <p:txBody>
          <a:bodyPr/>
          <a:p>
            <a:r>
              <a:rPr lang="uk-UA"/>
              <a:t/>
            </a: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9"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1"/>
          </p:nvPr>
        </p:nvSpPr>
        <p:spPr/>
        <p:txBody>
          <a:bodyPr/>
          <a:p>
            <a:r>
              <a:t>Footer</a:t>
            </a:r>
          </a:p>
        </p:txBody>
      </p:sp>
      <p:sp>
        <p:nvSpPr>
          <p:cNvPr id="4" name="PlaceHolder 3"/>
          <p:cNvSpPr>
            <a:spLocks noGrp="1"/>
          </p:cNvSpPr>
          <p:nvPr>
            <p:ph type="sldNum" idx="2"/>
          </p:nvPr>
        </p:nvSpPr>
        <p:spPr/>
        <p:txBody>
          <a:bodyPr/>
          <a:p>
            <a:fld id="{C975E07A-BCC6-403E-A404-4AEC4EB40793}" type="slidenum">
              <a:t>&lt;#&gt;</a:t>
            </a:fld>
          </a:p>
        </p:txBody>
      </p:sp>
      <p:sp>
        <p:nvSpPr>
          <p:cNvPr id="5" name="PlaceHolder 4"/>
          <p:cNvSpPr>
            <a:spLocks noGrp="1"/>
          </p:cNvSpPr>
          <p:nvPr>
            <p:ph type="dt" idx="3"/>
          </p:nvPr>
        </p:nvSpPr>
        <p:spPr/>
        <p:txBody>
          <a:bodyPr/>
          <a:p>
            <a:r>
              <a:rPr lang="uk-UA"/>
              <a:t/>
            </a: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1"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3"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439BDBA5-C079-4DDA-B645-E12E91E42525}" type="slidenum">
              <a:t>&lt;#&gt;</a:t>
            </a:fld>
          </a:p>
        </p:txBody>
      </p:sp>
      <p:sp>
        <p:nvSpPr>
          <p:cNvPr id="8" name="PlaceHolder 7"/>
          <p:cNvSpPr>
            <a:spLocks noGrp="1"/>
          </p:cNvSpPr>
          <p:nvPr>
            <p:ph type="dt" idx="3"/>
          </p:nvPr>
        </p:nvSpPr>
        <p:spPr/>
        <p:txBody>
          <a:bodyPr/>
          <a:p>
            <a:r>
              <a:rPr lang="uk-UA"/>
              <a:t/>
            </a: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5"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6"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7"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C8EA6D59-49D4-4224-A016-A6ACC95A3CD0}" type="slidenum">
              <a:t>&lt;#&gt;</a:t>
            </a:fld>
          </a:p>
        </p:txBody>
      </p:sp>
      <p:sp>
        <p:nvSpPr>
          <p:cNvPr id="8" name="PlaceHolder 7"/>
          <p:cNvSpPr>
            <a:spLocks noGrp="1"/>
          </p:cNvSpPr>
          <p:nvPr>
            <p:ph type="dt" idx="3"/>
          </p:nvPr>
        </p:nvSpPr>
        <p:spPr/>
        <p:txBody>
          <a:bodyPr/>
          <a:p>
            <a:r>
              <a:rPr lang="uk-UA"/>
              <a:t/>
            </a: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9"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0"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1"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E77D36A4-268C-4F1F-87ED-7665E92D92C2}" type="slidenum">
              <a:t>&lt;#&gt;</a:t>
            </a:fld>
          </a:p>
        </p:txBody>
      </p:sp>
      <p:sp>
        <p:nvSpPr>
          <p:cNvPr id="8" name="PlaceHolder 7"/>
          <p:cNvSpPr>
            <a:spLocks noGrp="1"/>
          </p:cNvSpPr>
          <p:nvPr>
            <p:ph type="dt" idx="3"/>
          </p:nvPr>
        </p:nvSpPr>
        <p:spPr/>
        <p:txBody>
          <a:bodyPr/>
          <a:p>
            <a:r>
              <a:rPr lang="uk-UA"/>
              <a:t/>
            </a: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3"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4"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
          </p:nvPr>
        </p:nvSpPr>
        <p:spPr/>
        <p:txBody>
          <a:bodyPr/>
          <a:p>
            <a:r>
              <a:t>Footer</a:t>
            </a:r>
          </a:p>
        </p:txBody>
      </p:sp>
      <p:sp>
        <p:nvSpPr>
          <p:cNvPr id="6" name="PlaceHolder 5"/>
          <p:cNvSpPr>
            <a:spLocks noGrp="1"/>
          </p:cNvSpPr>
          <p:nvPr>
            <p:ph type="sldNum" idx="2"/>
          </p:nvPr>
        </p:nvSpPr>
        <p:spPr/>
        <p:txBody>
          <a:bodyPr/>
          <a:p>
            <a:fld id="{0A7B04A5-0429-476A-9F9E-ADC0F1800A71}" type="slidenum">
              <a:t>&lt;#&gt;</a:t>
            </a:fld>
          </a:p>
        </p:txBody>
      </p:sp>
      <p:sp>
        <p:nvSpPr>
          <p:cNvPr id="7" name="PlaceHolder 6"/>
          <p:cNvSpPr>
            <a:spLocks noGrp="1"/>
          </p:cNvSpPr>
          <p:nvPr>
            <p:ph type="dt" idx="3"/>
          </p:nvPr>
        </p:nvSpPr>
        <p:spPr/>
        <p:txBody>
          <a:bodyPr/>
          <a:p>
            <a:r>
              <a:rPr lang="uk-UA"/>
              <a:t/>
            </a: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6"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7"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8"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9"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1"/>
          </p:nvPr>
        </p:nvSpPr>
        <p:spPr/>
        <p:txBody>
          <a:bodyPr/>
          <a:p>
            <a:r>
              <a:t>Footer</a:t>
            </a:r>
          </a:p>
        </p:txBody>
      </p:sp>
      <p:sp>
        <p:nvSpPr>
          <p:cNvPr id="8" name="PlaceHolder 7"/>
          <p:cNvSpPr>
            <a:spLocks noGrp="1"/>
          </p:cNvSpPr>
          <p:nvPr>
            <p:ph type="sldNum" idx="2"/>
          </p:nvPr>
        </p:nvSpPr>
        <p:spPr/>
        <p:txBody>
          <a:bodyPr/>
          <a:p>
            <a:fld id="{CD2E8DDE-32C9-43C3-83CC-D393A8ECB603}" type="slidenum">
              <a:t>&lt;#&gt;</a:t>
            </a:fld>
          </a:p>
        </p:txBody>
      </p:sp>
      <p:sp>
        <p:nvSpPr>
          <p:cNvPr id="9" name="PlaceHolder 8"/>
          <p:cNvSpPr>
            <a:spLocks noGrp="1"/>
          </p:cNvSpPr>
          <p:nvPr>
            <p:ph type="dt" idx="3"/>
          </p:nvPr>
        </p:nvSpPr>
        <p:spPr/>
        <p:txBody>
          <a:bodyPr/>
          <a:p>
            <a:r>
              <a:rPr lang="uk-UA"/>
              <a:t/>
            </a: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41"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2"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3"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4"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5"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6"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1"/>
          </p:nvPr>
        </p:nvSpPr>
        <p:spPr/>
        <p:txBody>
          <a:bodyPr/>
          <a:p>
            <a:r>
              <a:t>Footer</a:t>
            </a:r>
          </a:p>
        </p:txBody>
      </p:sp>
      <p:sp>
        <p:nvSpPr>
          <p:cNvPr id="10" name="PlaceHolder 9"/>
          <p:cNvSpPr>
            <a:spLocks noGrp="1"/>
          </p:cNvSpPr>
          <p:nvPr>
            <p:ph type="sldNum" idx="2"/>
          </p:nvPr>
        </p:nvSpPr>
        <p:spPr/>
        <p:txBody>
          <a:bodyPr/>
          <a:p>
            <a:fld id="{31189CBE-5509-489A-AE9E-0DBFE2E15E2F}" type="slidenum">
              <a:t>&lt;#&gt;</a:t>
            </a:fld>
          </a:p>
        </p:txBody>
      </p:sp>
      <p:sp>
        <p:nvSpPr>
          <p:cNvPr id="11" name="PlaceHolder 10"/>
          <p:cNvSpPr>
            <a:spLocks noGrp="1"/>
          </p:cNvSpPr>
          <p:nvPr>
            <p:ph type="dt" idx="3"/>
          </p:nvPr>
        </p:nvSpPr>
        <p:spPr/>
        <p:txBody>
          <a:bodyPr/>
          <a:p>
            <a:r>
              <a:rPr lang="uk-UA"/>
              <a:t/>
            </a: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4"/>
          </p:nvPr>
        </p:nvSpPr>
        <p:spPr/>
        <p:txBody>
          <a:bodyPr/>
          <a:p>
            <a:r>
              <a:t>Footer</a:t>
            </a:r>
          </a:p>
        </p:txBody>
      </p:sp>
      <p:sp>
        <p:nvSpPr>
          <p:cNvPr id="3" name="PlaceHolder 2"/>
          <p:cNvSpPr>
            <a:spLocks noGrp="1"/>
          </p:cNvSpPr>
          <p:nvPr>
            <p:ph type="sldNum" idx="5"/>
          </p:nvPr>
        </p:nvSpPr>
        <p:spPr/>
        <p:txBody>
          <a:bodyPr/>
          <a:p>
            <a:fld id="{131E2B9E-215D-4B46-9434-F0B7BB63955C}" type="slidenum">
              <a:t>&lt;#&gt;</a:t>
            </a:fld>
          </a:p>
        </p:txBody>
      </p:sp>
      <p:sp>
        <p:nvSpPr>
          <p:cNvPr id="4" name="PlaceHolder 3"/>
          <p:cNvSpPr>
            <a:spLocks noGrp="1"/>
          </p:cNvSpPr>
          <p:nvPr>
            <p:ph type="dt" idx="6"/>
          </p:nvPr>
        </p:nvSpPr>
        <p:spPr/>
        <p:txBody>
          <a:bodyPr/>
          <a:p>
            <a:r>
              <a:rPr lang="uk-UA"/>
              <a:t/>
            </a:r>
          </a:p>
        </p:txBody>
      </p:sp>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8"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59"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4"/>
          </p:nvPr>
        </p:nvSpPr>
        <p:spPr/>
        <p:txBody>
          <a:bodyPr/>
          <a:p>
            <a:r>
              <a:t>Footer</a:t>
            </a:r>
          </a:p>
        </p:txBody>
      </p:sp>
      <p:sp>
        <p:nvSpPr>
          <p:cNvPr id="5" name="PlaceHolder 4"/>
          <p:cNvSpPr>
            <a:spLocks noGrp="1"/>
          </p:cNvSpPr>
          <p:nvPr>
            <p:ph type="sldNum" idx="5"/>
          </p:nvPr>
        </p:nvSpPr>
        <p:spPr/>
        <p:txBody>
          <a:bodyPr/>
          <a:p>
            <a:fld id="{C188A04E-0DE8-48F6-BFCA-C0056631744E}" type="slidenum">
              <a:t>&lt;#&gt;</a:t>
            </a:fld>
          </a:p>
        </p:txBody>
      </p:sp>
      <p:sp>
        <p:nvSpPr>
          <p:cNvPr id="6" name="PlaceHolder 5"/>
          <p:cNvSpPr>
            <a:spLocks noGrp="1"/>
          </p:cNvSpPr>
          <p:nvPr>
            <p:ph type="dt" idx="6"/>
          </p:nvPr>
        </p:nvSpPr>
        <p:spPr/>
        <p:txBody>
          <a:bodyPr/>
          <a:p>
            <a:r>
              <a:rPr lang="uk-UA"/>
              <a:t/>
            </a: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61"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4"/>
          </p:nvPr>
        </p:nvSpPr>
        <p:spPr/>
        <p:txBody>
          <a:bodyPr/>
          <a:p>
            <a:r>
              <a:t>Footer</a:t>
            </a:r>
          </a:p>
        </p:txBody>
      </p:sp>
      <p:sp>
        <p:nvSpPr>
          <p:cNvPr id="5" name="PlaceHolder 4"/>
          <p:cNvSpPr>
            <a:spLocks noGrp="1"/>
          </p:cNvSpPr>
          <p:nvPr>
            <p:ph type="sldNum" idx="5"/>
          </p:nvPr>
        </p:nvSpPr>
        <p:spPr/>
        <p:txBody>
          <a:bodyPr/>
          <a:p>
            <a:fld id="{09952BDA-76C2-4E97-A60A-040050F53F5F}" type="slidenum">
              <a:t>&lt;#&gt;</a:t>
            </a:fld>
          </a:p>
        </p:txBody>
      </p:sp>
      <p:sp>
        <p:nvSpPr>
          <p:cNvPr id="6" name="PlaceHolder 5"/>
          <p:cNvSpPr>
            <a:spLocks noGrp="1"/>
          </p:cNvSpPr>
          <p:nvPr>
            <p:ph type="dt" idx="6"/>
          </p:nvPr>
        </p:nvSpPr>
        <p:spPr/>
        <p:txBody>
          <a:bodyPr/>
          <a:p>
            <a:r>
              <a:rPr lang="uk-UA"/>
              <a:t/>
            </a: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63"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4"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4"/>
          </p:nvPr>
        </p:nvSpPr>
        <p:spPr/>
        <p:txBody>
          <a:bodyPr/>
          <a:p>
            <a:r>
              <a:t>Footer</a:t>
            </a:r>
          </a:p>
        </p:txBody>
      </p:sp>
      <p:sp>
        <p:nvSpPr>
          <p:cNvPr id="6" name="PlaceHolder 5"/>
          <p:cNvSpPr>
            <a:spLocks noGrp="1"/>
          </p:cNvSpPr>
          <p:nvPr>
            <p:ph type="sldNum" idx="5"/>
          </p:nvPr>
        </p:nvSpPr>
        <p:spPr/>
        <p:txBody>
          <a:bodyPr/>
          <a:p>
            <a:fld id="{8B44A1C6-A3AB-46A7-8D53-998DDA48BC83}" type="slidenum">
              <a:t>&lt;#&gt;</a:t>
            </a:fld>
          </a:p>
        </p:txBody>
      </p:sp>
      <p:sp>
        <p:nvSpPr>
          <p:cNvPr id="7" name="PlaceHolder 6"/>
          <p:cNvSpPr>
            <a:spLocks noGrp="1"/>
          </p:cNvSpPr>
          <p:nvPr>
            <p:ph type="dt" idx="6"/>
          </p:nvPr>
        </p:nvSpPr>
        <p:spPr/>
        <p:txBody>
          <a:bodyPr/>
          <a:p>
            <a:r>
              <a:rPr lang="uk-UA"/>
              <a:t/>
            </a: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6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4"/>
          </p:nvPr>
        </p:nvSpPr>
        <p:spPr/>
        <p:txBody>
          <a:bodyPr/>
          <a:p>
            <a:r>
              <a:t>Footer</a:t>
            </a:r>
          </a:p>
        </p:txBody>
      </p:sp>
      <p:sp>
        <p:nvSpPr>
          <p:cNvPr id="4" name="PlaceHolder 3"/>
          <p:cNvSpPr>
            <a:spLocks noGrp="1"/>
          </p:cNvSpPr>
          <p:nvPr>
            <p:ph type="sldNum" idx="5"/>
          </p:nvPr>
        </p:nvSpPr>
        <p:spPr/>
        <p:txBody>
          <a:bodyPr/>
          <a:p>
            <a:fld id="{A659ECA8-9FE4-4D55-B09A-9428EFD80341}" type="slidenum">
              <a:t>&lt;#&gt;</a:t>
            </a:fld>
          </a:p>
        </p:txBody>
      </p:sp>
      <p:sp>
        <p:nvSpPr>
          <p:cNvPr id="5" name="PlaceHolder 4"/>
          <p:cNvSpPr>
            <a:spLocks noGrp="1"/>
          </p:cNvSpPr>
          <p:nvPr>
            <p:ph type="dt" idx="6"/>
          </p:nvPr>
        </p:nvSpPr>
        <p:spPr/>
        <p:txBody>
          <a:bodyPr/>
          <a:p>
            <a:r>
              <a:rPr lang="uk-UA"/>
              <a:t/>
            </a: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66"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4"/>
          </p:nvPr>
        </p:nvSpPr>
        <p:spPr/>
        <p:txBody>
          <a:bodyPr/>
          <a:p>
            <a:r>
              <a:t>Footer</a:t>
            </a:r>
          </a:p>
        </p:txBody>
      </p:sp>
      <p:sp>
        <p:nvSpPr>
          <p:cNvPr id="4" name="PlaceHolder 3"/>
          <p:cNvSpPr>
            <a:spLocks noGrp="1"/>
          </p:cNvSpPr>
          <p:nvPr>
            <p:ph type="sldNum" idx="5"/>
          </p:nvPr>
        </p:nvSpPr>
        <p:spPr/>
        <p:txBody>
          <a:bodyPr/>
          <a:p>
            <a:fld id="{94FDF69D-6F9A-4A81-B7E0-86E0279326D1}" type="slidenum">
              <a:t>&lt;#&gt;</a:t>
            </a:fld>
          </a:p>
        </p:txBody>
      </p:sp>
      <p:sp>
        <p:nvSpPr>
          <p:cNvPr id="5" name="PlaceHolder 4"/>
          <p:cNvSpPr>
            <a:spLocks noGrp="1"/>
          </p:cNvSpPr>
          <p:nvPr>
            <p:ph type="dt" idx="6"/>
          </p:nvPr>
        </p:nvSpPr>
        <p:spPr/>
        <p:txBody>
          <a:bodyPr/>
          <a:p>
            <a:r>
              <a:rPr lang="uk-UA"/>
              <a:t/>
            </a: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68"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9"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0"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FB20778B-0B6E-4F2E-98E4-842112C123FF}" type="slidenum">
              <a:t>&lt;#&gt;</a:t>
            </a:fld>
          </a:p>
        </p:txBody>
      </p:sp>
      <p:sp>
        <p:nvSpPr>
          <p:cNvPr id="8" name="PlaceHolder 7"/>
          <p:cNvSpPr>
            <a:spLocks noGrp="1"/>
          </p:cNvSpPr>
          <p:nvPr>
            <p:ph type="dt" idx="6"/>
          </p:nvPr>
        </p:nvSpPr>
        <p:spPr/>
        <p:txBody>
          <a:bodyPr/>
          <a:p>
            <a:r>
              <a:rPr lang="uk-UA"/>
              <a:t/>
            </a: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72"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3"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4"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3F1E2A48-441F-451E-B57D-7996B6D7B2F7}" type="slidenum">
              <a:t>&lt;#&gt;</a:t>
            </a:fld>
          </a:p>
        </p:txBody>
      </p:sp>
      <p:sp>
        <p:nvSpPr>
          <p:cNvPr id="8" name="PlaceHolder 7"/>
          <p:cNvSpPr>
            <a:spLocks noGrp="1"/>
          </p:cNvSpPr>
          <p:nvPr>
            <p:ph type="dt" idx="6"/>
          </p:nvPr>
        </p:nvSpPr>
        <p:spPr/>
        <p:txBody>
          <a:bodyPr/>
          <a:p>
            <a:r>
              <a:rPr lang="uk-UA"/>
              <a:t/>
            </a: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76"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7"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8"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6175CCB9-C366-4904-91C0-B13B7C32B3DE}" type="slidenum">
              <a:t>&lt;#&gt;</a:t>
            </a:fld>
          </a:p>
        </p:txBody>
      </p:sp>
      <p:sp>
        <p:nvSpPr>
          <p:cNvPr id="8" name="PlaceHolder 7"/>
          <p:cNvSpPr>
            <a:spLocks noGrp="1"/>
          </p:cNvSpPr>
          <p:nvPr>
            <p:ph type="dt" idx="6"/>
          </p:nvPr>
        </p:nvSpPr>
        <p:spPr/>
        <p:txBody>
          <a:bodyPr/>
          <a:p>
            <a:r>
              <a:rPr lang="uk-UA"/>
              <a:t/>
            </a: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80"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1"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4"/>
          </p:nvPr>
        </p:nvSpPr>
        <p:spPr/>
        <p:txBody>
          <a:bodyPr/>
          <a:p>
            <a:r>
              <a:t>Footer</a:t>
            </a:r>
          </a:p>
        </p:txBody>
      </p:sp>
      <p:sp>
        <p:nvSpPr>
          <p:cNvPr id="6" name="PlaceHolder 5"/>
          <p:cNvSpPr>
            <a:spLocks noGrp="1"/>
          </p:cNvSpPr>
          <p:nvPr>
            <p:ph type="sldNum" idx="5"/>
          </p:nvPr>
        </p:nvSpPr>
        <p:spPr/>
        <p:txBody>
          <a:bodyPr/>
          <a:p>
            <a:fld id="{B88D9AA7-3F72-473F-AD2E-F025BA2A9918}" type="slidenum">
              <a:t>&lt;#&gt;</a:t>
            </a:fld>
          </a:p>
        </p:txBody>
      </p:sp>
      <p:sp>
        <p:nvSpPr>
          <p:cNvPr id="7" name="PlaceHolder 6"/>
          <p:cNvSpPr>
            <a:spLocks noGrp="1"/>
          </p:cNvSpPr>
          <p:nvPr>
            <p:ph type="dt" idx="6"/>
          </p:nvPr>
        </p:nvSpPr>
        <p:spPr/>
        <p:txBody>
          <a:bodyPr/>
          <a:p>
            <a:r>
              <a:rPr lang="uk-UA"/>
              <a:t/>
            </a: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83"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4"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5"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6"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4"/>
          </p:nvPr>
        </p:nvSpPr>
        <p:spPr/>
        <p:txBody>
          <a:bodyPr/>
          <a:p>
            <a:r>
              <a:t>Footer</a:t>
            </a:r>
          </a:p>
        </p:txBody>
      </p:sp>
      <p:sp>
        <p:nvSpPr>
          <p:cNvPr id="8" name="PlaceHolder 7"/>
          <p:cNvSpPr>
            <a:spLocks noGrp="1"/>
          </p:cNvSpPr>
          <p:nvPr>
            <p:ph type="sldNum" idx="5"/>
          </p:nvPr>
        </p:nvSpPr>
        <p:spPr/>
        <p:txBody>
          <a:bodyPr/>
          <a:p>
            <a:fld id="{1D0B4535-C9B6-469A-9D8B-F0A0A88248FE}" type="slidenum">
              <a:t>&lt;#&gt;</a:t>
            </a:fld>
          </a:p>
        </p:txBody>
      </p:sp>
      <p:sp>
        <p:nvSpPr>
          <p:cNvPr id="9" name="PlaceHolder 8"/>
          <p:cNvSpPr>
            <a:spLocks noGrp="1"/>
          </p:cNvSpPr>
          <p:nvPr>
            <p:ph type="dt" idx="6"/>
          </p:nvPr>
        </p:nvSpPr>
        <p:spPr/>
        <p:txBody>
          <a:bodyPr/>
          <a:p>
            <a:r>
              <a:rPr lang="uk-UA"/>
              <a:t/>
            </a: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88"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9"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0"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1"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2"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3"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4"/>
          </p:nvPr>
        </p:nvSpPr>
        <p:spPr/>
        <p:txBody>
          <a:bodyPr/>
          <a:p>
            <a:r>
              <a:t>Footer</a:t>
            </a:r>
          </a:p>
        </p:txBody>
      </p:sp>
      <p:sp>
        <p:nvSpPr>
          <p:cNvPr id="10" name="PlaceHolder 9"/>
          <p:cNvSpPr>
            <a:spLocks noGrp="1"/>
          </p:cNvSpPr>
          <p:nvPr>
            <p:ph type="sldNum" idx="5"/>
          </p:nvPr>
        </p:nvSpPr>
        <p:spPr/>
        <p:txBody>
          <a:bodyPr/>
          <a:p>
            <a:fld id="{00AB02CE-67A8-4F17-9946-B73919F08701}" type="slidenum">
              <a:t>&lt;#&gt;</a:t>
            </a:fld>
          </a:p>
        </p:txBody>
      </p:sp>
      <p:sp>
        <p:nvSpPr>
          <p:cNvPr id="11" name="PlaceHolder 10"/>
          <p:cNvSpPr>
            <a:spLocks noGrp="1"/>
          </p:cNvSpPr>
          <p:nvPr>
            <p:ph type="dt" idx="6"/>
          </p:nvPr>
        </p:nvSpPr>
        <p:spPr/>
        <p:txBody>
          <a:bodyPr/>
          <a:p>
            <a:r>
              <a:rPr lang="uk-UA"/>
              <a:t/>
            </a: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7"/>
          </p:nvPr>
        </p:nvSpPr>
        <p:spPr/>
        <p:txBody>
          <a:bodyPr/>
          <a:p>
            <a:r>
              <a:t>Footer</a:t>
            </a:r>
          </a:p>
        </p:txBody>
      </p:sp>
      <p:sp>
        <p:nvSpPr>
          <p:cNvPr id="3" name="PlaceHolder 2"/>
          <p:cNvSpPr>
            <a:spLocks noGrp="1"/>
          </p:cNvSpPr>
          <p:nvPr>
            <p:ph type="sldNum" idx="8"/>
          </p:nvPr>
        </p:nvSpPr>
        <p:spPr/>
        <p:txBody>
          <a:bodyPr/>
          <a:p>
            <a:fld id="{C315F93D-808B-40A4-821F-2C7C3568BEE4}" type="slidenum">
              <a:t>&lt;#&gt;</a:t>
            </a:fld>
          </a:p>
        </p:txBody>
      </p:sp>
      <p:sp>
        <p:nvSpPr>
          <p:cNvPr id="4" name="PlaceHolder 3"/>
          <p:cNvSpPr>
            <a:spLocks noGrp="1"/>
          </p:cNvSpPr>
          <p:nvPr>
            <p:ph type="dt" idx="9"/>
          </p:nvPr>
        </p:nvSpPr>
        <p:spPr/>
        <p:txBody>
          <a:bodyPr/>
          <a:p>
            <a:r>
              <a:rPr lang="uk-UA"/>
              <a:t/>
            </a:r>
          </a:p>
        </p:txBody>
      </p:sp>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0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03"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7"/>
          </p:nvPr>
        </p:nvSpPr>
        <p:spPr/>
        <p:txBody>
          <a:bodyPr/>
          <a:p>
            <a:r>
              <a:t>Footer</a:t>
            </a:r>
          </a:p>
        </p:txBody>
      </p:sp>
      <p:sp>
        <p:nvSpPr>
          <p:cNvPr id="5" name="PlaceHolder 4"/>
          <p:cNvSpPr>
            <a:spLocks noGrp="1"/>
          </p:cNvSpPr>
          <p:nvPr>
            <p:ph type="sldNum" idx="8"/>
          </p:nvPr>
        </p:nvSpPr>
        <p:spPr/>
        <p:txBody>
          <a:bodyPr/>
          <a:p>
            <a:fld id="{78A665AE-AB83-4DD1-BAFF-A1DFE3D04DFA}" type="slidenum">
              <a:t>&lt;#&gt;</a:t>
            </a:fld>
          </a:p>
        </p:txBody>
      </p:sp>
      <p:sp>
        <p:nvSpPr>
          <p:cNvPr id="6" name="PlaceHolder 5"/>
          <p:cNvSpPr>
            <a:spLocks noGrp="1"/>
          </p:cNvSpPr>
          <p:nvPr>
            <p:ph type="dt" idx="9"/>
          </p:nvPr>
        </p:nvSpPr>
        <p:spPr/>
        <p:txBody>
          <a:bodyPr/>
          <a:p>
            <a:r>
              <a:rPr lang="uk-UA"/>
              <a:t/>
            </a: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05"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7"/>
          </p:nvPr>
        </p:nvSpPr>
        <p:spPr/>
        <p:txBody>
          <a:bodyPr/>
          <a:p>
            <a:r>
              <a:t>Footer</a:t>
            </a:r>
          </a:p>
        </p:txBody>
      </p:sp>
      <p:sp>
        <p:nvSpPr>
          <p:cNvPr id="5" name="PlaceHolder 4"/>
          <p:cNvSpPr>
            <a:spLocks noGrp="1"/>
          </p:cNvSpPr>
          <p:nvPr>
            <p:ph type="sldNum" idx="8"/>
          </p:nvPr>
        </p:nvSpPr>
        <p:spPr/>
        <p:txBody>
          <a:bodyPr/>
          <a:p>
            <a:fld id="{D231ACC7-69DA-4708-A2FF-9609DFFF18F4}" type="slidenum">
              <a:t>&lt;#&gt;</a:t>
            </a:fld>
          </a:p>
        </p:txBody>
      </p:sp>
      <p:sp>
        <p:nvSpPr>
          <p:cNvPr id="6" name="PlaceHolder 5"/>
          <p:cNvSpPr>
            <a:spLocks noGrp="1"/>
          </p:cNvSpPr>
          <p:nvPr>
            <p:ph type="dt" idx="9"/>
          </p:nvPr>
        </p:nvSpPr>
        <p:spPr/>
        <p:txBody>
          <a:bodyPr/>
          <a:p>
            <a:r>
              <a:rPr lang="uk-UA"/>
              <a:t/>
            </a: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07"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08"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7"/>
          </p:nvPr>
        </p:nvSpPr>
        <p:spPr/>
        <p:txBody>
          <a:bodyPr/>
          <a:p>
            <a:r>
              <a:t>Footer</a:t>
            </a:r>
          </a:p>
        </p:txBody>
      </p:sp>
      <p:sp>
        <p:nvSpPr>
          <p:cNvPr id="6" name="PlaceHolder 5"/>
          <p:cNvSpPr>
            <a:spLocks noGrp="1"/>
          </p:cNvSpPr>
          <p:nvPr>
            <p:ph type="sldNum" idx="8"/>
          </p:nvPr>
        </p:nvSpPr>
        <p:spPr/>
        <p:txBody>
          <a:bodyPr/>
          <a:p>
            <a:fld id="{36967EED-2598-46B8-A110-0EE33E2B149D}" type="slidenum">
              <a:t>&lt;#&gt;</a:t>
            </a:fld>
          </a:p>
        </p:txBody>
      </p:sp>
      <p:sp>
        <p:nvSpPr>
          <p:cNvPr id="7" name="PlaceHolder 6"/>
          <p:cNvSpPr>
            <a:spLocks noGrp="1"/>
          </p:cNvSpPr>
          <p:nvPr>
            <p:ph type="dt" idx="9"/>
          </p:nvPr>
        </p:nvSpPr>
        <p:spPr/>
        <p:txBody>
          <a:bodyPr/>
          <a:p>
            <a:r>
              <a:rPr lang="uk-UA"/>
              <a:t/>
            </a: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0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7"/>
          </p:nvPr>
        </p:nvSpPr>
        <p:spPr/>
        <p:txBody>
          <a:bodyPr/>
          <a:p>
            <a:r>
              <a:t>Footer</a:t>
            </a:r>
          </a:p>
        </p:txBody>
      </p:sp>
      <p:sp>
        <p:nvSpPr>
          <p:cNvPr id="4" name="PlaceHolder 3"/>
          <p:cNvSpPr>
            <a:spLocks noGrp="1"/>
          </p:cNvSpPr>
          <p:nvPr>
            <p:ph type="sldNum" idx="8"/>
          </p:nvPr>
        </p:nvSpPr>
        <p:spPr/>
        <p:txBody>
          <a:bodyPr/>
          <a:p>
            <a:fld id="{61093CD2-907C-4ACA-AF14-F76DCD5034C1}" type="slidenum">
              <a:t>&lt;#&gt;</a:t>
            </a:fld>
          </a:p>
        </p:txBody>
      </p:sp>
      <p:sp>
        <p:nvSpPr>
          <p:cNvPr id="5" name="PlaceHolder 4"/>
          <p:cNvSpPr>
            <a:spLocks noGrp="1"/>
          </p:cNvSpPr>
          <p:nvPr>
            <p:ph type="dt" idx="9"/>
          </p:nvPr>
        </p:nvSpPr>
        <p:spPr/>
        <p:txBody>
          <a:bodyPr/>
          <a:p>
            <a:r>
              <a:rPr lang="uk-UA"/>
              <a:t/>
            </a: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10"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7"/>
          </p:nvPr>
        </p:nvSpPr>
        <p:spPr/>
        <p:txBody>
          <a:bodyPr/>
          <a:p>
            <a:r>
              <a:t>Footer</a:t>
            </a:r>
          </a:p>
        </p:txBody>
      </p:sp>
      <p:sp>
        <p:nvSpPr>
          <p:cNvPr id="4" name="PlaceHolder 3"/>
          <p:cNvSpPr>
            <a:spLocks noGrp="1"/>
          </p:cNvSpPr>
          <p:nvPr>
            <p:ph type="sldNum" idx="8"/>
          </p:nvPr>
        </p:nvSpPr>
        <p:spPr/>
        <p:txBody>
          <a:bodyPr/>
          <a:p>
            <a:fld id="{E2E80784-9AAA-4353-A886-A30A9DF0A125}" type="slidenum">
              <a:t>&lt;#&gt;</a:t>
            </a:fld>
          </a:p>
        </p:txBody>
      </p:sp>
      <p:sp>
        <p:nvSpPr>
          <p:cNvPr id="5" name="PlaceHolder 4"/>
          <p:cNvSpPr>
            <a:spLocks noGrp="1"/>
          </p:cNvSpPr>
          <p:nvPr>
            <p:ph type="dt" idx="9"/>
          </p:nvPr>
        </p:nvSpPr>
        <p:spPr/>
        <p:txBody>
          <a:bodyPr/>
          <a:p>
            <a:r>
              <a:rPr lang="uk-UA"/>
              <a:t/>
            </a: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12"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13"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14"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7"/>
          </p:nvPr>
        </p:nvSpPr>
        <p:spPr/>
        <p:txBody>
          <a:bodyPr/>
          <a:p>
            <a:r>
              <a:t>Footer</a:t>
            </a:r>
          </a:p>
        </p:txBody>
      </p:sp>
      <p:sp>
        <p:nvSpPr>
          <p:cNvPr id="7" name="PlaceHolder 6"/>
          <p:cNvSpPr>
            <a:spLocks noGrp="1"/>
          </p:cNvSpPr>
          <p:nvPr>
            <p:ph type="sldNum" idx="8"/>
          </p:nvPr>
        </p:nvSpPr>
        <p:spPr/>
        <p:txBody>
          <a:bodyPr/>
          <a:p>
            <a:fld id="{FAFCE4C9-B6D7-4C8D-8C2D-A9B82494C8D8}" type="slidenum">
              <a:t>&lt;#&gt;</a:t>
            </a:fld>
          </a:p>
        </p:txBody>
      </p:sp>
      <p:sp>
        <p:nvSpPr>
          <p:cNvPr id="8" name="PlaceHolder 7"/>
          <p:cNvSpPr>
            <a:spLocks noGrp="1"/>
          </p:cNvSpPr>
          <p:nvPr>
            <p:ph type="dt" idx="9"/>
          </p:nvPr>
        </p:nvSpPr>
        <p:spPr/>
        <p:txBody>
          <a:bodyPr/>
          <a:p>
            <a:r>
              <a:rPr lang="uk-UA"/>
              <a:t/>
            </a: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1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16"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17"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18"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7"/>
          </p:nvPr>
        </p:nvSpPr>
        <p:spPr/>
        <p:txBody>
          <a:bodyPr/>
          <a:p>
            <a:r>
              <a:t>Footer</a:t>
            </a:r>
          </a:p>
        </p:txBody>
      </p:sp>
      <p:sp>
        <p:nvSpPr>
          <p:cNvPr id="7" name="PlaceHolder 6"/>
          <p:cNvSpPr>
            <a:spLocks noGrp="1"/>
          </p:cNvSpPr>
          <p:nvPr>
            <p:ph type="sldNum" idx="8"/>
          </p:nvPr>
        </p:nvSpPr>
        <p:spPr/>
        <p:txBody>
          <a:bodyPr/>
          <a:p>
            <a:fld id="{69BB63E0-F8E2-493C-99C1-57ACE839E8C4}" type="slidenum">
              <a:t>&lt;#&gt;</a:t>
            </a:fld>
          </a:p>
        </p:txBody>
      </p:sp>
      <p:sp>
        <p:nvSpPr>
          <p:cNvPr id="8" name="PlaceHolder 7"/>
          <p:cNvSpPr>
            <a:spLocks noGrp="1"/>
          </p:cNvSpPr>
          <p:nvPr>
            <p:ph type="dt" idx="9"/>
          </p:nvPr>
        </p:nvSpPr>
        <p:spPr/>
        <p:txBody>
          <a:bodyPr/>
          <a:p>
            <a:r>
              <a:rPr lang="uk-UA"/>
              <a:t/>
            </a: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1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20"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1"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2"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7"/>
          </p:nvPr>
        </p:nvSpPr>
        <p:spPr/>
        <p:txBody>
          <a:bodyPr/>
          <a:p>
            <a:r>
              <a:t>Footer</a:t>
            </a:r>
          </a:p>
        </p:txBody>
      </p:sp>
      <p:sp>
        <p:nvSpPr>
          <p:cNvPr id="7" name="PlaceHolder 6"/>
          <p:cNvSpPr>
            <a:spLocks noGrp="1"/>
          </p:cNvSpPr>
          <p:nvPr>
            <p:ph type="sldNum" idx="8"/>
          </p:nvPr>
        </p:nvSpPr>
        <p:spPr/>
        <p:txBody>
          <a:bodyPr/>
          <a:p>
            <a:fld id="{792D7136-40B1-4CD1-9C1F-EE9DEAFAEE61}" type="slidenum">
              <a:t>&lt;#&gt;</a:t>
            </a:fld>
          </a:p>
        </p:txBody>
      </p:sp>
      <p:sp>
        <p:nvSpPr>
          <p:cNvPr id="8" name="PlaceHolder 7"/>
          <p:cNvSpPr>
            <a:spLocks noGrp="1"/>
          </p:cNvSpPr>
          <p:nvPr>
            <p:ph type="dt" idx="9"/>
          </p:nvPr>
        </p:nvSpPr>
        <p:spPr/>
        <p:txBody>
          <a:bodyPr/>
          <a:p>
            <a:r>
              <a:rPr lang="uk-UA"/>
              <a:t/>
            </a: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2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24"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5"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7"/>
          </p:nvPr>
        </p:nvSpPr>
        <p:spPr/>
        <p:txBody>
          <a:bodyPr/>
          <a:p>
            <a:r>
              <a:t>Footer</a:t>
            </a:r>
          </a:p>
        </p:txBody>
      </p:sp>
      <p:sp>
        <p:nvSpPr>
          <p:cNvPr id="6" name="PlaceHolder 5"/>
          <p:cNvSpPr>
            <a:spLocks noGrp="1"/>
          </p:cNvSpPr>
          <p:nvPr>
            <p:ph type="sldNum" idx="8"/>
          </p:nvPr>
        </p:nvSpPr>
        <p:spPr/>
        <p:txBody>
          <a:bodyPr/>
          <a:p>
            <a:fld id="{CACEA3AA-A062-4414-90AD-51CC3A52B4BA}" type="slidenum">
              <a:t>&lt;#&gt;</a:t>
            </a:fld>
          </a:p>
        </p:txBody>
      </p:sp>
      <p:sp>
        <p:nvSpPr>
          <p:cNvPr id="7" name="PlaceHolder 6"/>
          <p:cNvSpPr>
            <a:spLocks noGrp="1"/>
          </p:cNvSpPr>
          <p:nvPr>
            <p:ph type="dt" idx="9"/>
          </p:nvPr>
        </p:nvSpPr>
        <p:spPr/>
        <p:txBody>
          <a:bodyPr/>
          <a:p>
            <a:r>
              <a:rPr lang="uk-UA"/>
              <a:t/>
            </a: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26"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27"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8"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9"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0"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7"/>
          </p:nvPr>
        </p:nvSpPr>
        <p:spPr/>
        <p:txBody>
          <a:bodyPr/>
          <a:p>
            <a:r>
              <a:t>Footer</a:t>
            </a:r>
          </a:p>
        </p:txBody>
      </p:sp>
      <p:sp>
        <p:nvSpPr>
          <p:cNvPr id="8" name="PlaceHolder 7"/>
          <p:cNvSpPr>
            <a:spLocks noGrp="1"/>
          </p:cNvSpPr>
          <p:nvPr>
            <p:ph type="sldNum" idx="8"/>
          </p:nvPr>
        </p:nvSpPr>
        <p:spPr/>
        <p:txBody>
          <a:bodyPr/>
          <a:p>
            <a:fld id="{0F9F2C46-DAE8-464D-87D8-8E22D6BE6610}" type="slidenum">
              <a:t>&lt;#&gt;</a:t>
            </a:fld>
          </a:p>
        </p:txBody>
      </p:sp>
      <p:sp>
        <p:nvSpPr>
          <p:cNvPr id="9" name="PlaceHolder 8"/>
          <p:cNvSpPr>
            <a:spLocks noGrp="1"/>
          </p:cNvSpPr>
          <p:nvPr>
            <p:ph type="dt" idx="9"/>
          </p:nvPr>
        </p:nvSpPr>
        <p:spPr/>
        <p:txBody>
          <a:bodyPr/>
          <a:p>
            <a:r>
              <a:rPr lang="uk-UA"/>
              <a:t/>
            </a: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32"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3"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4"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5"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6"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7"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7"/>
          </p:nvPr>
        </p:nvSpPr>
        <p:spPr/>
        <p:txBody>
          <a:bodyPr/>
          <a:p>
            <a:r>
              <a:t>Footer</a:t>
            </a:r>
          </a:p>
        </p:txBody>
      </p:sp>
      <p:sp>
        <p:nvSpPr>
          <p:cNvPr id="10" name="PlaceHolder 9"/>
          <p:cNvSpPr>
            <a:spLocks noGrp="1"/>
          </p:cNvSpPr>
          <p:nvPr>
            <p:ph type="sldNum" idx="8"/>
          </p:nvPr>
        </p:nvSpPr>
        <p:spPr/>
        <p:txBody>
          <a:bodyPr/>
          <a:p>
            <a:fld id="{52418A2D-4864-4493-B206-ED693ED89C7C}" type="slidenum">
              <a:t>&lt;#&gt;</a:t>
            </a:fld>
          </a:p>
        </p:txBody>
      </p:sp>
      <p:sp>
        <p:nvSpPr>
          <p:cNvPr id="11" name="PlaceHolder 10"/>
          <p:cNvSpPr>
            <a:spLocks noGrp="1"/>
          </p:cNvSpPr>
          <p:nvPr>
            <p:ph type="dt" idx="9"/>
          </p:nvPr>
        </p:nvSpPr>
        <p:spPr/>
        <p:txBody>
          <a:bodyPr/>
          <a:p>
            <a:r>
              <a:rPr lang="uk-UA"/>
              <a:t/>
            </a: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0"/>
          </p:nvPr>
        </p:nvSpPr>
        <p:spPr/>
        <p:txBody>
          <a:bodyPr/>
          <a:p>
            <a:r>
              <a:t>Footer</a:t>
            </a:r>
          </a:p>
        </p:txBody>
      </p:sp>
      <p:sp>
        <p:nvSpPr>
          <p:cNvPr id="3" name="PlaceHolder 2"/>
          <p:cNvSpPr>
            <a:spLocks noGrp="1"/>
          </p:cNvSpPr>
          <p:nvPr>
            <p:ph type="sldNum" idx="11"/>
          </p:nvPr>
        </p:nvSpPr>
        <p:spPr/>
        <p:txBody>
          <a:bodyPr/>
          <a:p>
            <a:fld id="{7EDB1866-14B9-4BFA-95FF-545C27B922ED}" type="slidenum">
              <a:t>&lt;#&gt;</a:t>
            </a:fld>
          </a:p>
        </p:txBody>
      </p:sp>
      <p:sp>
        <p:nvSpPr>
          <p:cNvPr id="4" name="PlaceHolder 3"/>
          <p:cNvSpPr>
            <a:spLocks noGrp="1"/>
          </p:cNvSpPr>
          <p:nvPr>
            <p:ph type="dt" idx="12"/>
          </p:nvPr>
        </p:nvSpPr>
        <p:spPr/>
        <p:txBody>
          <a:bodyPr/>
          <a:p>
            <a:r>
              <a:rPr lang="uk-UA"/>
              <a:t/>
            </a:r>
          </a:p>
        </p:txBody>
      </p:sp>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5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51"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10"/>
          </p:nvPr>
        </p:nvSpPr>
        <p:spPr/>
        <p:txBody>
          <a:bodyPr/>
          <a:p>
            <a:r>
              <a:t>Footer</a:t>
            </a:r>
          </a:p>
        </p:txBody>
      </p:sp>
      <p:sp>
        <p:nvSpPr>
          <p:cNvPr id="5" name="PlaceHolder 4"/>
          <p:cNvSpPr>
            <a:spLocks noGrp="1"/>
          </p:cNvSpPr>
          <p:nvPr>
            <p:ph type="sldNum" idx="11"/>
          </p:nvPr>
        </p:nvSpPr>
        <p:spPr/>
        <p:txBody>
          <a:bodyPr/>
          <a:p>
            <a:fld id="{824FAA9C-404B-4597-AF2C-8822BBC62859}" type="slidenum">
              <a:t>&lt;#&gt;</a:t>
            </a:fld>
          </a:p>
        </p:txBody>
      </p:sp>
      <p:sp>
        <p:nvSpPr>
          <p:cNvPr id="6" name="PlaceHolder 5"/>
          <p:cNvSpPr>
            <a:spLocks noGrp="1"/>
          </p:cNvSpPr>
          <p:nvPr>
            <p:ph type="dt" idx="12"/>
          </p:nvPr>
        </p:nvSpPr>
        <p:spPr/>
        <p:txBody>
          <a:bodyPr/>
          <a:p>
            <a:r>
              <a:rPr lang="uk-UA"/>
              <a:t/>
            </a: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53"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10"/>
          </p:nvPr>
        </p:nvSpPr>
        <p:spPr/>
        <p:txBody>
          <a:bodyPr/>
          <a:p>
            <a:r>
              <a:t>Footer</a:t>
            </a:r>
          </a:p>
        </p:txBody>
      </p:sp>
      <p:sp>
        <p:nvSpPr>
          <p:cNvPr id="5" name="PlaceHolder 4"/>
          <p:cNvSpPr>
            <a:spLocks noGrp="1"/>
          </p:cNvSpPr>
          <p:nvPr>
            <p:ph type="sldNum" idx="11"/>
          </p:nvPr>
        </p:nvSpPr>
        <p:spPr/>
        <p:txBody>
          <a:bodyPr/>
          <a:p>
            <a:fld id="{57234EC1-9D64-4094-8911-5516FADBB42D}" type="slidenum">
              <a:t>&lt;#&gt;</a:t>
            </a:fld>
          </a:p>
        </p:txBody>
      </p:sp>
      <p:sp>
        <p:nvSpPr>
          <p:cNvPr id="6" name="PlaceHolder 5"/>
          <p:cNvSpPr>
            <a:spLocks noGrp="1"/>
          </p:cNvSpPr>
          <p:nvPr>
            <p:ph type="dt" idx="12"/>
          </p:nvPr>
        </p:nvSpPr>
        <p:spPr/>
        <p:txBody>
          <a:bodyPr/>
          <a:p>
            <a:r>
              <a:rPr lang="uk-UA"/>
              <a:t/>
            </a: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54"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55"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56"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0"/>
          </p:nvPr>
        </p:nvSpPr>
        <p:spPr/>
        <p:txBody>
          <a:bodyPr/>
          <a:p>
            <a:r>
              <a:t>Footer</a:t>
            </a:r>
          </a:p>
        </p:txBody>
      </p:sp>
      <p:sp>
        <p:nvSpPr>
          <p:cNvPr id="6" name="PlaceHolder 5"/>
          <p:cNvSpPr>
            <a:spLocks noGrp="1"/>
          </p:cNvSpPr>
          <p:nvPr>
            <p:ph type="sldNum" idx="11"/>
          </p:nvPr>
        </p:nvSpPr>
        <p:spPr/>
        <p:txBody>
          <a:bodyPr/>
          <a:p>
            <a:fld id="{246AA559-4AE6-4572-8578-750D885E81BF}" type="slidenum">
              <a:t>&lt;#&gt;</a:t>
            </a:fld>
          </a:p>
        </p:txBody>
      </p:sp>
      <p:sp>
        <p:nvSpPr>
          <p:cNvPr id="7" name="PlaceHolder 6"/>
          <p:cNvSpPr>
            <a:spLocks noGrp="1"/>
          </p:cNvSpPr>
          <p:nvPr>
            <p:ph type="dt" idx="12"/>
          </p:nvPr>
        </p:nvSpPr>
        <p:spPr/>
        <p:txBody>
          <a:bodyPr/>
          <a:p>
            <a:r>
              <a:rPr lang="uk-UA"/>
              <a:t/>
            </a: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5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10"/>
          </p:nvPr>
        </p:nvSpPr>
        <p:spPr/>
        <p:txBody>
          <a:bodyPr/>
          <a:p>
            <a:r>
              <a:t>Footer</a:t>
            </a:r>
          </a:p>
        </p:txBody>
      </p:sp>
      <p:sp>
        <p:nvSpPr>
          <p:cNvPr id="4" name="PlaceHolder 3"/>
          <p:cNvSpPr>
            <a:spLocks noGrp="1"/>
          </p:cNvSpPr>
          <p:nvPr>
            <p:ph type="sldNum" idx="11"/>
          </p:nvPr>
        </p:nvSpPr>
        <p:spPr/>
        <p:txBody>
          <a:bodyPr/>
          <a:p>
            <a:fld id="{9A3DF2C1-14C7-411D-BA54-D6183E50F8C5}" type="slidenum">
              <a:t>&lt;#&gt;</a:t>
            </a:fld>
          </a:p>
        </p:txBody>
      </p:sp>
      <p:sp>
        <p:nvSpPr>
          <p:cNvPr id="5" name="PlaceHolder 4"/>
          <p:cNvSpPr>
            <a:spLocks noGrp="1"/>
          </p:cNvSpPr>
          <p:nvPr>
            <p:ph type="dt" idx="12"/>
          </p:nvPr>
        </p:nvSpPr>
        <p:spPr/>
        <p:txBody>
          <a:bodyPr/>
          <a:p>
            <a:r>
              <a:rPr lang="uk-UA"/>
              <a:t/>
            </a: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58"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10"/>
          </p:nvPr>
        </p:nvSpPr>
        <p:spPr/>
        <p:txBody>
          <a:bodyPr/>
          <a:p>
            <a:r>
              <a:t>Footer</a:t>
            </a:r>
          </a:p>
        </p:txBody>
      </p:sp>
      <p:sp>
        <p:nvSpPr>
          <p:cNvPr id="4" name="PlaceHolder 3"/>
          <p:cNvSpPr>
            <a:spLocks noGrp="1"/>
          </p:cNvSpPr>
          <p:nvPr>
            <p:ph type="sldNum" idx="11"/>
          </p:nvPr>
        </p:nvSpPr>
        <p:spPr/>
        <p:txBody>
          <a:bodyPr/>
          <a:p>
            <a:fld id="{D8066B6E-C5FB-4684-AED8-5CA457C4FBF0}" type="slidenum">
              <a:t>&lt;#&gt;</a:t>
            </a:fld>
          </a:p>
        </p:txBody>
      </p:sp>
      <p:sp>
        <p:nvSpPr>
          <p:cNvPr id="5" name="PlaceHolder 4"/>
          <p:cNvSpPr>
            <a:spLocks noGrp="1"/>
          </p:cNvSpPr>
          <p:nvPr>
            <p:ph type="dt" idx="12"/>
          </p:nvPr>
        </p:nvSpPr>
        <p:spPr/>
        <p:txBody>
          <a:bodyPr/>
          <a:p>
            <a:r>
              <a:rPr lang="uk-UA"/>
              <a:t/>
            </a: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60"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1"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2"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0"/>
          </p:nvPr>
        </p:nvSpPr>
        <p:spPr/>
        <p:txBody>
          <a:bodyPr/>
          <a:p>
            <a:r>
              <a:t>Footer</a:t>
            </a:r>
          </a:p>
        </p:txBody>
      </p:sp>
      <p:sp>
        <p:nvSpPr>
          <p:cNvPr id="7" name="PlaceHolder 6"/>
          <p:cNvSpPr>
            <a:spLocks noGrp="1"/>
          </p:cNvSpPr>
          <p:nvPr>
            <p:ph type="sldNum" idx="11"/>
          </p:nvPr>
        </p:nvSpPr>
        <p:spPr/>
        <p:txBody>
          <a:bodyPr/>
          <a:p>
            <a:fld id="{30BBD697-55EC-41AD-84FA-E18F9DE3AF08}" type="slidenum">
              <a:t>&lt;#&gt;</a:t>
            </a:fld>
          </a:p>
        </p:txBody>
      </p:sp>
      <p:sp>
        <p:nvSpPr>
          <p:cNvPr id="8" name="PlaceHolder 7"/>
          <p:cNvSpPr>
            <a:spLocks noGrp="1"/>
          </p:cNvSpPr>
          <p:nvPr>
            <p:ph type="dt" idx="12"/>
          </p:nvPr>
        </p:nvSpPr>
        <p:spPr/>
        <p:txBody>
          <a:bodyPr/>
          <a:p>
            <a:r>
              <a:rPr lang="uk-UA"/>
              <a:t/>
            </a: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6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64"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5"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6"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0"/>
          </p:nvPr>
        </p:nvSpPr>
        <p:spPr/>
        <p:txBody>
          <a:bodyPr/>
          <a:p>
            <a:r>
              <a:t>Footer</a:t>
            </a:r>
          </a:p>
        </p:txBody>
      </p:sp>
      <p:sp>
        <p:nvSpPr>
          <p:cNvPr id="7" name="PlaceHolder 6"/>
          <p:cNvSpPr>
            <a:spLocks noGrp="1"/>
          </p:cNvSpPr>
          <p:nvPr>
            <p:ph type="sldNum" idx="11"/>
          </p:nvPr>
        </p:nvSpPr>
        <p:spPr/>
        <p:txBody>
          <a:bodyPr/>
          <a:p>
            <a:fld id="{CFBD179E-2F1F-4C88-876C-830152EC64A6}" type="slidenum">
              <a:t>&lt;#&gt;</a:t>
            </a:fld>
          </a:p>
        </p:txBody>
      </p:sp>
      <p:sp>
        <p:nvSpPr>
          <p:cNvPr id="8" name="PlaceHolder 7"/>
          <p:cNvSpPr>
            <a:spLocks noGrp="1"/>
          </p:cNvSpPr>
          <p:nvPr>
            <p:ph type="dt" idx="12"/>
          </p:nvPr>
        </p:nvSpPr>
        <p:spPr/>
        <p:txBody>
          <a:bodyPr/>
          <a:p>
            <a:r>
              <a:rPr lang="uk-UA"/>
              <a:t/>
            </a: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6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68"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9"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0"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0"/>
          </p:nvPr>
        </p:nvSpPr>
        <p:spPr/>
        <p:txBody>
          <a:bodyPr/>
          <a:p>
            <a:r>
              <a:t>Footer</a:t>
            </a:r>
          </a:p>
        </p:txBody>
      </p:sp>
      <p:sp>
        <p:nvSpPr>
          <p:cNvPr id="7" name="PlaceHolder 6"/>
          <p:cNvSpPr>
            <a:spLocks noGrp="1"/>
          </p:cNvSpPr>
          <p:nvPr>
            <p:ph type="sldNum" idx="11"/>
          </p:nvPr>
        </p:nvSpPr>
        <p:spPr/>
        <p:txBody>
          <a:bodyPr/>
          <a:p>
            <a:fld id="{D2B8CDA2-CBA2-4347-80C0-C5B9DA0ACA89}" type="slidenum">
              <a:t>&lt;#&gt;</a:t>
            </a:fld>
          </a:p>
        </p:txBody>
      </p:sp>
      <p:sp>
        <p:nvSpPr>
          <p:cNvPr id="8" name="PlaceHolder 7"/>
          <p:cNvSpPr>
            <a:spLocks noGrp="1"/>
          </p:cNvSpPr>
          <p:nvPr>
            <p:ph type="dt" idx="12"/>
          </p:nvPr>
        </p:nvSpPr>
        <p:spPr/>
        <p:txBody>
          <a:bodyPr/>
          <a:p>
            <a:r>
              <a:rPr lang="uk-UA"/>
              <a:t/>
            </a: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7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72"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3"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0"/>
          </p:nvPr>
        </p:nvSpPr>
        <p:spPr/>
        <p:txBody>
          <a:bodyPr/>
          <a:p>
            <a:r>
              <a:t>Footer</a:t>
            </a:r>
          </a:p>
        </p:txBody>
      </p:sp>
      <p:sp>
        <p:nvSpPr>
          <p:cNvPr id="6" name="PlaceHolder 5"/>
          <p:cNvSpPr>
            <a:spLocks noGrp="1"/>
          </p:cNvSpPr>
          <p:nvPr>
            <p:ph type="sldNum" idx="11"/>
          </p:nvPr>
        </p:nvSpPr>
        <p:spPr/>
        <p:txBody>
          <a:bodyPr/>
          <a:p>
            <a:fld id="{4EDDEA0B-A980-4CD7-AFC5-759566BCC8CC}" type="slidenum">
              <a:t>&lt;#&gt;</a:t>
            </a:fld>
          </a:p>
        </p:txBody>
      </p:sp>
      <p:sp>
        <p:nvSpPr>
          <p:cNvPr id="7" name="PlaceHolder 6"/>
          <p:cNvSpPr>
            <a:spLocks noGrp="1"/>
          </p:cNvSpPr>
          <p:nvPr>
            <p:ph type="dt" idx="12"/>
          </p:nvPr>
        </p:nvSpPr>
        <p:spPr/>
        <p:txBody>
          <a:bodyPr/>
          <a:p>
            <a:r>
              <a:rPr lang="uk-UA"/>
              <a:t/>
            </a: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75"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6"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7"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8"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10"/>
          </p:nvPr>
        </p:nvSpPr>
        <p:spPr/>
        <p:txBody>
          <a:bodyPr/>
          <a:p>
            <a:r>
              <a:t>Footer</a:t>
            </a:r>
          </a:p>
        </p:txBody>
      </p:sp>
      <p:sp>
        <p:nvSpPr>
          <p:cNvPr id="8" name="PlaceHolder 7"/>
          <p:cNvSpPr>
            <a:spLocks noGrp="1"/>
          </p:cNvSpPr>
          <p:nvPr>
            <p:ph type="sldNum" idx="11"/>
          </p:nvPr>
        </p:nvSpPr>
        <p:spPr/>
        <p:txBody>
          <a:bodyPr/>
          <a:p>
            <a:fld id="{CA0DDA01-A773-4F82-A340-DE896D644BC1}" type="slidenum">
              <a:t>&lt;#&gt;</a:t>
            </a:fld>
          </a:p>
        </p:txBody>
      </p:sp>
      <p:sp>
        <p:nvSpPr>
          <p:cNvPr id="9" name="PlaceHolder 8"/>
          <p:cNvSpPr>
            <a:spLocks noGrp="1"/>
          </p:cNvSpPr>
          <p:nvPr>
            <p:ph type="dt" idx="12"/>
          </p:nvPr>
        </p:nvSpPr>
        <p:spPr/>
        <p:txBody>
          <a:bodyPr/>
          <a:p>
            <a:r>
              <a:rPr lang="uk-UA"/>
              <a:t/>
            </a: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80"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1"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2"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3"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4"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5"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10"/>
          </p:nvPr>
        </p:nvSpPr>
        <p:spPr/>
        <p:txBody>
          <a:bodyPr/>
          <a:p>
            <a:r>
              <a:t>Footer</a:t>
            </a:r>
          </a:p>
        </p:txBody>
      </p:sp>
      <p:sp>
        <p:nvSpPr>
          <p:cNvPr id="10" name="PlaceHolder 9"/>
          <p:cNvSpPr>
            <a:spLocks noGrp="1"/>
          </p:cNvSpPr>
          <p:nvPr>
            <p:ph type="sldNum" idx="11"/>
          </p:nvPr>
        </p:nvSpPr>
        <p:spPr/>
        <p:txBody>
          <a:bodyPr/>
          <a:p>
            <a:fld id="{95400FFB-B2D4-4890-95D9-ABCB813E8CA0}" type="slidenum">
              <a:t>&lt;#&gt;</a:t>
            </a:fld>
          </a:p>
        </p:txBody>
      </p:sp>
      <p:sp>
        <p:nvSpPr>
          <p:cNvPr id="11" name="PlaceHolder 10"/>
          <p:cNvSpPr>
            <a:spLocks noGrp="1"/>
          </p:cNvSpPr>
          <p:nvPr>
            <p:ph type="dt" idx="12"/>
          </p:nvPr>
        </p:nvSpPr>
        <p:spPr/>
        <p:txBody>
          <a:bodyPr/>
          <a:p>
            <a:r>
              <a:rPr lang="uk-UA"/>
              <a:t/>
            </a:r>
          </a:p>
        </p:txBody>
      </p:sp>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3"/>
          </p:nvPr>
        </p:nvSpPr>
        <p:spPr/>
        <p:txBody>
          <a:bodyPr/>
          <a:p>
            <a:r>
              <a:t>Footer</a:t>
            </a:r>
          </a:p>
        </p:txBody>
      </p:sp>
      <p:sp>
        <p:nvSpPr>
          <p:cNvPr id="3" name="PlaceHolder 2"/>
          <p:cNvSpPr>
            <a:spLocks noGrp="1"/>
          </p:cNvSpPr>
          <p:nvPr>
            <p:ph type="sldNum" idx="14"/>
          </p:nvPr>
        </p:nvSpPr>
        <p:spPr/>
        <p:txBody>
          <a:bodyPr/>
          <a:p>
            <a:fld id="{211C10C3-E8DA-4CA8-BAB9-B5638D8612F3}" type="slidenum">
              <a:t>&lt;#&gt;</a:t>
            </a:fld>
          </a:p>
        </p:txBody>
      </p:sp>
      <p:sp>
        <p:nvSpPr>
          <p:cNvPr id="4" name="PlaceHolder 3"/>
          <p:cNvSpPr>
            <a:spLocks noGrp="1"/>
          </p:cNvSpPr>
          <p:nvPr>
            <p:ph type="dt" idx="15"/>
          </p:nvPr>
        </p:nvSpPr>
        <p:spPr/>
        <p:txBody>
          <a:bodyPr/>
          <a:p>
            <a:r>
              <a:rPr lang="uk-UA"/>
              <a:t/>
            </a:r>
          </a:p>
        </p:txBody>
      </p:sp>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96"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97"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13"/>
          </p:nvPr>
        </p:nvSpPr>
        <p:spPr/>
        <p:txBody>
          <a:bodyPr/>
          <a:p>
            <a:r>
              <a:t>Footer</a:t>
            </a:r>
          </a:p>
        </p:txBody>
      </p:sp>
      <p:sp>
        <p:nvSpPr>
          <p:cNvPr id="5" name="PlaceHolder 4"/>
          <p:cNvSpPr>
            <a:spLocks noGrp="1"/>
          </p:cNvSpPr>
          <p:nvPr>
            <p:ph type="sldNum" idx="14"/>
          </p:nvPr>
        </p:nvSpPr>
        <p:spPr/>
        <p:txBody>
          <a:bodyPr/>
          <a:p>
            <a:fld id="{8FB4A366-546C-47BA-9345-213F6CD3CA8C}" type="slidenum">
              <a:t>&lt;#&gt;</a:t>
            </a:fld>
          </a:p>
        </p:txBody>
      </p:sp>
      <p:sp>
        <p:nvSpPr>
          <p:cNvPr id="6" name="PlaceHolder 5"/>
          <p:cNvSpPr>
            <a:spLocks noGrp="1"/>
          </p:cNvSpPr>
          <p:nvPr>
            <p:ph type="dt" idx="15"/>
          </p:nvPr>
        </p:nvSpPr>
        <p:spPr/>
        <p:txBody>
          <a:bodyPr/>
          <a:p>
            <a:r>
              <a:rPr lang="uk-UA"/>
              <a:t/>
            </a: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98"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99"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13"/>
          </p:nvPr>
        </p:nvSpPr>
        <p:spPr/>
        <p:txBody>
          <a:bodyPr/>
          <a:p>
            <a:r>
              <a:t>Footer</a:t>
            </a:r>
          </a:p>
        </p:txBody>
      </p:sp>
      <p:sp>
        <p:nvSpPr>
          <p:cNvPr id="5" name="PlaceHolder 4"/>
          <p:cNvSpPr>
            <a:spLocks noGrp="1"/>
          </p:cNvSpPr>
          <p:nvPr>
            <p:ph type="sldNum" idx="14"/>
          </p:nvPr>
        </p:nvSpPr>
        <p:spPr/>
        <p:txBody>
          <a:bodyPr/>
          <a:p>
            <a:fld id="{D6976E9D-797F-41B7-A015-ABA85A853AA7}" type="slidenum">
              <a:t>&lt;#&gt;</a:t>
            </a:fld>
          </a:p>
        </p:txBody>
      </p:sp>
      <p:sp>
        <p:nvSpPr>
          <p:cNvPr id="6" name="PlaceHolder 5"/>
          <p:cNvSpPr>
            <a:spLocks noGrp="1"/>
          </p:cNvSpPr>
          <p:nvPr>
            <p:ph type="dt" idx="15"/>
          </p:nvPr>
        </p:nvSpPr>
        <p:spPr/>
        <p:txBody>
          <a:bodyPr/>
          <a:p>
            <a:r>
              <a:rPr lang="uk-UA"/>
              <a:t/>
            </a: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0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01"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02"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3"/>
          </p:nvPr>
        </p:nvSpPr>
        <p:spPr/>
        <p:txBody>
          <a:bodyPr/>
          <a:p>
            <a:r>
              <a:t>Footer</a:t>
            </a:r>
          </a:p>
        </p:txBody>
      </p:sp>
      <p:sp>
        <p:nvSpPr>
          <p:cNvPr id="6" name="PlaceHolder 5"/>
          <p:cNvSpPr>
            <a:spLocks noGrp="1"/>
          </p:cNvSpPr>
          <p:nvPr>
            <p:ph type="sldNum" idx="14"/>
          </p:nvPr>
        </p:nvSpPr>
        <p:spPr/>
        <p:txBody>
          <a:bodyPr/>
          <a:p>
            <a:fld id="{522BB3CF-AC54-41E6-A815-BBBDD454A482}" type="slidenum">
              <a:t>&lt;#&gt;</a:t>
            </a:fld>
          </a:p>
        </p:txBody>
      </p:sp>
      <p:sp>
        <p:nvSpPr>
          <p:cNvPr id="7" name="PlaceHolder 6"/>
          <p:cNvSpPr>
            <a:spLocks noGrp="1"/>
          </p:cNvSpPr>
          <p:nvPr>
            <p:ph type="dt" idx="15"/>
          </p:nvPr>
        </p:nvSpPr>
        <p:spPr/>
        <p:txBody>
          <a:bodyPr/>
          <a:p>
            <a:r>
              <a:rPr lang="uk-UA"/>
              <a:t/>
            </a: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0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13"/>
          </p:nvPr>
        </p:nvSpPr>
        <p:spPr/>
        <p:txBody>
          <a:bodyPr/>
          <a:p>
            <a:r>
              <a:t>Footer</a:t>
            </a:r>
          </a:p>
        </p:txBody>
      </p:sp>
      <p:sp>
        <p:nvSpPr>
          <p:cNvPr id="4" name="PlaceHolder 3"/>
          <p:cNvSpPr>
            <a:spLocks noGrp="1"/>
          </p:cNvSpPr>
          <p:nvPr>
            <p:ph type="sldNum" idx="14"/>
          </p:nvPr>
        </p:nvSpPr>
        <p:spPr/>
        <p:txBody>
          <a:bodyPr/>
          <a:p>
            <a:fld id="{647A53B5-CA49-48A0-8486-12CA7C4D97A6}" type="slidenum">
              <a:t>&lt;#&gt;</a:t>
            </a:fld>
          </a:p>
        </p:txBody>
      </p:sp>
      <p:sp>
        <p:nvSpPr>
          <p:cNvPr id="5" name="PlaceHolder 4"/>
          <p:cNvSpPr>
            <a:spLocks noGrp="1"/>
          </p:cNvSpPr>
          <p:nvPr>
            <p:ph type="dt" idx="15"/>
          </p:nvPr>
        </p:nvSpPr>
        <p:spPr/>
        <p:txBody>
          <a:bodyPr/>
          <a:p>
            <a:r>
              <a:rPr lang="uk-UA"/>
              <a:t/>
            </a: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04"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13"/>
          </p:nvPr>
        </p:nvSpPr>
        <p:spPr/>
        <p:txBody>
          <a:bodyPr/>
          <a:p>
            <a:r>
              <a:t>Footer</a:t>
            </a:r>
          </a:p>
        </p:txBody>
      </p:sp>
      <p:sp>
        <p:nvSpPr>
          <p:cNvPr id="4" name="PlaceHolder 3"/>
          <p:cNvSpPr>
            <a:spLocks noGrp="1"/>
          </p:cNvSpPr>
          <p:nvPr>
            <p:ph type="sldNum" idx="14"/>
          </p:nvPr>
        </p:nvSpPr>
        <p:spPr/>
        <p:txBody>
          <a:bodyPr/>
          <a:p>
            <a:fld id="{2E7FA42D-5C15-4B85-B6EC-571565AEEF82}" type="slidenum">
              <a:t>&lt;#&gt;</a:t>
            </a:fld>
          </a:p>
        </p:txBody>
      </p:sp>
      <p:sp>
        <p:nvSpPr>
          <p:cNvPr id="5" name="PlaceHolder 4"/>
          <p:cNvSpPr>
            <a:spLocks noGrp="1"/>
          </p:cNvSpPr>
          <p:nvPr>
            <p:ph type="dt" idx="15"/>
          </p:nvPr>
        </p:nvSpPr>
        <p:spPr/>
        <p:txBody>
          <a:bodyPr/>
          <a:p>
            <a:r>
              <a:rPr lang="uk-UA"/>
              <a:t/>
            </a: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0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06"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07"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08"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3"/>
          </p:nvPr>
        </p:nvSpPr>
        <p:spPr/>
        <p:txBody>
          <a:bodyPr/>
          <a:p>
            <a:r>
              <a:t>Footer</a:t>
            </a:r>
          </a:p>
        </p:txBody>
      </p:sp>
      <p:sp>
        <p:nvSpPr>
          <p:cNvPr id="7" name="PlaceHolder 6"/>
          <p:cNvSpPr>
            <a:spLocks noGrp="1"/>
          </p:cNvSpPr>
          <p:nvPr>
            <p:ph type="sldNum" idx="14"/>
          </p:nvPr>
        </p:nvSpPr>
        <p:spPr/>
        <p:txBody>
          <a:bodyPr/>
          <a:p>
            <a:fld id="{DC7A27A9-DFC5-4C42-AB8C-CEFD12E880C8}" type="slidenum">
              <a:t>&lt;#&gt;</a:t>
            </a:fld>
          </a:p>
        </p:txBody>
      </p:sp>
      <p:sp>
        <p:nvSpPr>
          <p:cNvPr id="8" name="PlaceHolder 7"/>
          <p:cNvSpPr>
            <a:spLocks noGrp="1"/>
          </p:cNvSpPr>
          <p:nvPr>
            <p:ph type="dt" idx="15"/>
          </p:nvPr>
        </p:nvSpPr>
        <p:spPr/>
        <p:txBody>
          <a:bodyPr/>
          <a:p>
            <a:r>
              <a:rPr lang="uk-UA"/>
              <a:t/>
            </a: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0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10"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1"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2"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3"/>
          </p:nvPr>
        </p:nvSpPr>
        <p:spPr/>
        <p:txBody>
          <a:bodyPr/>
          <a:p>
            <a:r>
              <a:t>Footer</a:t>
            </a:r>
          </a:p>
        </p:txBody>
      </p:sp>
      <p:sp>
        <p:nvSpPr>
          <p:cNvPr id="7" name="PlaceHolder 6"/>
          <p:cNvSpPr>
            <a:spLocks noGrp="1"/>
          </p:cNvSpPr>
          <p:nvPr>
            <p:ph type="sldNum" idx="14"/>
          </p:nvPr>
        </p:nvSpPr>
        <p:spPr/>
        <p:txBody>
          <a:bodyPr/>
          <a:p>
            <a:fld id="{35D979DC-AE5D-474D-9763-091B65637792}" type="slidenum">
              <a:t>&lt;#&gt;</a:t>
            </a:fld>
          </a:p>
        </p:txBody>
      </p:sp>
      <p:sp>
        <p:nvSpPr>
          <p:cNvPr id="8" name="PlaceHolder 7"/>
          <p:cNvSpPr>
            <a:spLocks noGrp="1"/>
          </p:cNvSpPr>
          <p:nvPr>
            <p:ph type="dt" idx="15"/>
          </p:nvPr>
        </p:nvSpPr>
        <p:spPr/>
        <p:txBody>
          <a:bodyPr/>
          <a:p>
            <a:r>
              <a:rPr lang="uk-UA"/>
              <a:t/>
            </a: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1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14"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5"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6"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3"/>
          </p:nvPr>
        </p:nvSpPr>
        <p:spPr/>
        <p:txBody>
          <a:bodyPr/>
          <a:p>
            <a:r>
              <a:t>Footer</a:t>
            </a:r>
          </a:p>
        </p:txBody>
      </p:sp>
      <p:sp>
        <p:nvSpPr>
          <p:cNvPr id="7" name="PlaceHolder 6"/>
          <p:cNvSpPr>
            <a:spLocks noGrp="1"/>
          </p:cNvSpPr>
          <p:nvPr>
            <p:ph type="sldNum" idx="14"/>
          </p:nvPr>
        </p:nvSpPr>
        <p:spPr/>
        <p:txBody>
          <a:bodyPr/>
          <a:p>
            <a:fld id="{E33DCC07-2D86-45A6-A2B1-F5BA8AEB7AE7}" type="slidenum">
              <a:t>&lt;#&gt;</a:t>
            </a:fld>
          </a:p>
        </p:txBody>
      </p:sp>
      <p:sp>
        <p:nvSpPr>
          <p:cNvPr id="8" name="PlaceHolder 7"/>
          <p:cNvSpPr>
            <a:spLocks noGrp="1"/>
          </p:cNvSpPr>
          <p:nvPr>
            <p:ph type="dt" idx="15"/>
          </p:nvPr>
        </p:nvSpPr>
        <p:spPr/>
        <p:txBody>
          <a:bodyPr/>
          <a:p>
            <a:r>
              <a:rPr lang="uk-UA"/>
              <a:t/>
            </a: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1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18"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9"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3"/>
          </p:nvPr>
        </p:nvSpPr>
        <p:spPr/>
        <p:txBody>
          <a:bodyPr/>
          <a:p>
            <a:r>
              <a:t>Footer</a:t>
            </a:r>
          </a:p>
        </p:txBody>
      </p:sp>
      <p:sp>
        <p:nvSpPr>
          <p:cNvPr id="6" name="PlaceHolder 5"/>
          <p:cNvSpPr>
            <a:spLocks noGrp="1"/>
          </p:cNvSpPr>
          <p:nvPr>
            <p:ph type="sldNum" idx="14"/>
          </p:nvPr>
        </p:nvSpPr>
        <p:spPr/>
        <p:txBody>
          <a:bodyPr/>
          <a:p>
            <a:fld id="{E7156708-7A98-447A-AEA6-A11F439B1F91}" type="slidenum">
              <a:t>&lt;#&gt;</a:t>
            </a:fld>
          </a:p>
        </p:txBody>
      </p:sp>
      <p:sp>
        <p:nvSpPr>
          <p:cNvPr id="7" name="PlaceHolder 6"/>
          <p:cNvSpPr>
            <a:spLocks noGrp="1"/>
          </p:cNvSpPr>
          <p:nvPr>
            <p:ph type="dt" idx="15"/>
          </p:nvPr>
        </p:nvSpPr>
        <p:spPr/>
        <p:txBody>
          <a:bodyPr/>
          <a:p>
            <a:r>
              <a:rPr lang="uk-UA"/>
              <a:t/>
            </a: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2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21"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2"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3"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4"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13"/>
          </p:nvPr>
        </p:nvSpPr>
        <p:spPr/>
        <p:txBody>
          <a:bodyPr/>
          <a:p>
            <a:r>
              <a:t>Footer</a:t>
            </a:r>
          </a:p>
        </p:txBody>
      </p:sp>
      <p:sp>
        <p:nvSpPr>
          <p:cNvPr id="8" name="PlaceHolder 7"/>
          <p:cNvSpPr>
            <a:spLocks noGrp="1"/>
          </p:cNvSpPr>
          <p:nvPr>
            <p:ph type="sldNum" idx="14"/>
          </p:nvPr>
        </p:nvSpPr>
        <p:spPr/>
        <p:txBody>
          <a:bodyPr/>
          <a:p>
            <a:fld id="{BBB54E65-6A7B-4BD1-9041-CE4CB534F452}" type="slidenum">
              <a:t>&lt;#&gt;</a:t>
            </a:fld>
          </a:p>
        </p:txBody>
      </p:sp>
      <p:sp>
        <p:nvSpPr>
          <p:cNvPr id="9" name="PlaceHolder 8"/>
          <p:cNvSpPr>
            <a:spLocks noGrp="1"/>
          </p:cNvSpPr>
          <p:nvPr>
            <p:ph type="dt" idx="15"/>
          </p:nvPr>
        </p:nvSpPr>
        <p:spPr/>
        <p:txBody>
          <a:bodyPr/>
          <a:p>
            <a:r>
              <a:rPr lang="uk-UA"/>
              <a:t/>
            </a: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2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26"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7"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8"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9"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30"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31"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13"/>
          </p:nvPr>
        </p:nvSpPr>
        <p:spPr/>
        <p:txBody>
          <a:bodyPr/>
          <a:p>
            <a:r>
              <a:t>Footer</a:t>
            </a:r>
          </a:p>
        </p:txBody>
      </p:sp>
      <p:sp>
        <p:nvSpPr>
          <p:cNvPr id="10" name="PlaceHolder 9"/>
          <p:cNvSpPr>
            <a:spLocks noGrp="1"/>
          </p:cNvSpPr>
          <p:nvPr>
            <p:ph type="sldNum" idx="14"/>
          </p:nvPr>
        </p:nvSpPr>
        <p:spPr/>
        <p:txBody>
          <a:bodyPr/>
          <a:p>
            <a:fld id="{2048C8B7-5828-43F3-ADBF-C20184DA6616}" type="slidenum">
              <a:t>&lt;#&gt;</a:t>
            </a:fld>
          </a:p>
        </p:txBody>
      </p:sp>
      <p:sp>
        <p:nvSpPr>
          <p:cNvPr id="11" name="PlaceHolder 10"/>
          <p:cNvSpPr>
            <a:spLocks noGrp="1"/>
          </p:cNvSpPr>
          <p:nvPr>
            <p:ph type="dt" idx="15"/>
          </p:nvPr>
        </p:nvSpPr>
        <p:spPr/>
        <p:txBody>
          <a:bodyPr/>
          <a:p>
            <a:r>
              <a:rPr lang="uk-UA"/>
              <a:t/>
            </a: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 Id="rId11" Type="http://schemas.openxmlformats.org/officeDocument/2006/relationships/slideLayout" Target="../slideLayouts/slideLayout46.xml"/><Relationship Id="rId12" Type="http://schemas.openxmlformats.org/officeDocument/2006/relationships/slideLayout" Target="../slideLayouts/slideLayout47.xml"/><Relationship Id="rId13"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 Id="rId9" Type="http://schemas.openxmlformats.org/officeDocument/2006/relationships/slideLayout" Target="../slideLayouts/slideLayout56.xml"/><Relationship Id="rId10" Type="http://schemas.openxmlformats.org/officeDocument/2006/relationships/slideLayout" Target="../slideLayouts/slideLayout57.xml"/><Relationship Id="rId11" Type="http://schemas.openxmlformats.org/officeDocument/2006/relationships/slideLayout" Target="../slideLayouts/slideLayout58.xml"/><Relationship Id="rId12" Type="http://schemas.openxmlformats.org/officeDocument/2006/relationships/slideLayout" Target="../slideLayouts/slideLayout59.xml"/><Relationship Id="rId13" Type="http://schemas.openxmlformats.org/officeDocument/2006/relationships/slideLayout" Target="../slideLayouts/slideLayout60.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0"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pic>
        <p:nvPicPr>
          <p:cNvPr id="1" name="Picture 6" descr="CoverOverlay.png"/>
          <p:cNvPicPr/>
          <p:nvPr/>
        </p:nvPicPr>
        <p:blipFill>
          <a:blip r:embed="rId2"/>
          <a:stretch/>
        </p:blipFill>
        <p:spPr>
          <a:xfrm>
            <a:off x="0" y="0"/>
            <a:ext cx="9143280" cy="6857280"/>
          </a:xfrm>
          <a:prstGeom prst="rect">
            <a:avLst/>
          </a:prstGeom>
          <a:ln w="0">
            <a:noFill/>
          </a:ln>
        </p:spPr>
      </p:pic>
      <p:grpSp>
        <p:nvGrpSpPr>
          <p:cNvPr id="2" name="Group 7"/>
          <p:cNvGrpSpPr/>
          <p:nvPr/>
        </p:nvGrpSpPr>
        <p:grpSpPr>
          <a:xfrm>
            <a:off x="1193760" y="2887560"/>
            <a:ext cx="6779520" cy="912600"/>
            <a:chOff x="1193760" y="2887560"/>
            <a:chExt cx="6779520" cy="912600"/>
          </a:xfrm>
        </p:grpSpPr>
        <p:sp>
          <p:nvSpPr>
            <p:cNvPr id="3" name="TextBox 8"/>
            <p:cNvSpPr/>
            <p:nvPr/>
          </p:nvSpPr>
          <p:spPr>
            <a:xfrm>
              <a:off x="4173480" y="2887560"/>
              <a:ext cx="866520" cy="9126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5400" spc="-1" strike="noStrike">
                  <a:solidFill>
                    <a:srgbClr val="e1dca5"/>
                  </a:solidFill>
                  <a:latin typeface="Wingdings"/>
                  <a:ea typeface="DejaVu Sans"/>
                </a:rPr>
                <a:t></a:t>
              </a:r>
              <a:endParaRPr b="0" lang="uk-UA" sz="5400" spc="-1" strike="noStrike">
                <a:latin typeface="Arial"/>
              </a:endParaRPr>
            </a:p>
          </p:txBody>
        </p:sp>
        <p:cxnSp>
          <p:nvCxnSpPr>
            <p:cNvPr id="4" name="Straight Connector 9"/>
            <p:cNvCxnSpPr/>
            <p:nvPr/>
          </p:nvCxnSpPr>
          <p:spPr>
            <a:xfrm flipH="1" flipV="1">
              <a:off x="1193760" y="3431520"/>
              <a:ext cx="3120480" cy="2160"/>
            </a:xfrm>
            <a:prstGeom prst="straightConnector1">
              <a:avLst/>
            </a:prstGeom>
            <a:ln w="0">
              <a:solidFill>
                <a:srgbClr val="e1dca5"/>
              </a:solidFill>
            </a:ln>
          </p:spPr>
        </p:cxnSp>
        <p:cxnSp>
          <p:nvCxnSpPr>
            <p:cNvPr id="5" name="Straight Connector 10"/>
            <p:cNvCxnSpPr/>
            <p:nvPr/>
          </p:nvCxnSpPr>
          <p:spPr>
            <a:xfrm flipH="1" flipV="1">
              <a:off x="4853160" y="3429000"/>
              <a:ext cx="3120480" cy="2160"/>
            </a:xfrm>
            <a:prstGeom prst="straightConnector1">
              <a:avLst/>
            </a:prstGeom>
            <a:ln w="0">
              <a:solidFill>
                <a:srgbClr val="e1dca5"/>
              </a:solidFill>
            </a:ln>
          </p:spPr>
        </p:cxnSp>
      </p:grpSp>
      <p:sp>
        <p:nvSpPr>
          <p:cNvPr id="6"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7" name="PlaceHolder 2"/>
          <p:cNvSpPr>
            <a:spLocks noGrp="1"/>
          </p:cNvSpPr>
          <p:nvPr>
            <p:ph type="ftr" idx="1"/>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8" name="PlaceHolder 3"/>
          <p:cNvSpPr>
            <a:spLocks noGrp="1"/>
          </p:cNvSpPr>
          <p:nvPr>
            <p:ph type="sldNum" idx="2"/>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uk-UA" sz="1200" spc="-1" strike="noStrike">
                <a:solidFill>
                  <a:srgbClr val="ece9c6"/>
                </a:solidFill>
                <a:latin typeface="Book Antiqua"/>
                <a:ea typeface="DejaVu Sans"/>
              </a:defRPr>
            </a:lvl1pPr>
          </a:lstStyle>
          <a:p>
            <a:pPr indent="0" algn="r">
              <a:lnSpc>
                <a:spcPct val="100000"/>
              </a:lnSpc>
              <a:buNone/>
              <a:tabLst>
                <a:tab algn="l" pos="0"/>
              </a:tabLst>
            </a:pPr>
            <a:fld id="{3345D258-0839-4FB2-B2C6-92528CC64A36}" type="slidenum">
              <a:rPr b="0" lang="uk-UA"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9" name="PlaceHolder 4"/>
          <p:cNvSpPr>
            <a:spLocks noGrp="1"/>
          </p:cNvSpPr>
          <p:nvPr>
            <p:ph type="dt" idx="3"/>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
        <p:nvSpPr>
          <p:cNvPr id="10" name="PlaceHolder 5"/>
          <p:cNvSpPr>
            <a:spLocks noGrp="1"/>
          </p:cNvSpPr>
          <p:nvPr>
            <p:ph type="body"/>
          </p:nvPr>
        </p:nvSpPr>
        <p:spPr>
          <a:xfrm>
            <a:off x="457200" y="1604520"/>
            <a:ext cx="8229240" cy="3977280"/>
          </a:xfrm>
          <a:prstGeom prst="rect">
            <a:avLst/>
          </a:prstGeom>
          <a:noFill/>
          <a:ln w="0">
            <a:noFill/>
          </a:ln>
        </p:spPr>
        <p:txBody>
          <a:bodyPr lIns="0" rIns="0" tIns="0" bIns="0" anchor="t">
            <a:normAutofit/>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000" spc="-1" strike="noStrike">
                <a:solidFill>
                  <a:srgbClr val="000000"/>
                </a:solidFill>
                <a:latin typeface="Arial"/>
              </a:rPr>
              <a:t>Другий рівень структури</a:t>
            </a:r>
            <a:endParaRPr b="0" lang="ru-RU" sz="20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1800" spc="-1" strike="noStrike">
                <a:solidFill>
                  <a:srgbClr val="000000"/>
                </a:solidFill>
                <a:latin typeface="Arial"/>
              </a:rPr>
              <a:t>Третій рівень структури</a:t>
            </a:r>
            <a:endParaRPr b="0" lang="ru-RU" sz="1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1800" spc="-1" strike="noStrike">
                <a:solidFill>
                  <a:srgbClr val="000000"/>
                </a:solidFill>
                <a:latin typeface="Arial"/>
              </a:rPr>
              <a:t>Четвертий рівень структури</a:t>
            </a:r>
            <a:endParaRPr b="0" lang="ru-RU" sz="1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000" spc="-1" strike="noStrike">
                <a:solidFill>
                  <a:srgbClr val="000000"/>
                </a:solidFill>
                <a:latin typeface="Arial"/>
              </a:rPr>
              <a:t>П'ятий рівень структури</a:t>
            </a:r>
            <a:endParaRPr b="0" lang="ru-RU" sz="20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000" spc="-1" strike="noStrike">
                <a:solidFill>
                  <a:srgbClr val="000000"/>
                </a:solidFill>
                <a:latin typeface="Arial"/>
              </a:rPr>
              <a:t>Шостий рівень структури</a:t>
            </a:r>
            <a:endParaRPr b="0" lang="ru-RU" sz="20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000" spc="-1" strike="noStrike">
                <a:solidFill>
                  <a:srgbClr val="000000"/>
                </a:solidFill>
                <a:latin typeface="Arial"/>
              </a:rPr>
              <a:t>Сьомий рівень структури</a:t>
            </a:r>
            <a:endParaRPr b="0" lang="ru-RU"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47"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grpSp>
        <p:nvGrpSpPr>
          <p:cNvPr id="48" name="Group 11"/>
          <p:cNvGrpSpPr/>
          <p:nvPr/>
        </p:nvGrpSpPr>
        <p:grpSpPr>
          <a:xfrm>
            <a:off x="1172520" y="1392120"/>
            <a:ext cx="6779520" cy="912600"/>
            <a:chOff x="1172520" y="1392120"/>
            <a:chExt cx="6779520" cy="912600"/>
          </a:xfrm>
        </p:grpSpPr>
        <p:sp>
          <p:nvSpPr>
            <p:cNvPr id="49" name="TextBox 12"/>
            <p:cNvSpPr/>
            <p:nvPr/>
          </p:nvSpPr>
          <p:spPr>
            <a:xfrm>
              <a:off x="4152240" y="1392120"/>
              <a:ext cx="866520" cy="9126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5400" spc="-1" strike="noStrike">
                  <a:solidFill>
                    <a:srgbClr val="f4f2dd"/>
                  </a:solidFill>
                  <a:latin typeface="Wingdings"/>
                  <a:ea typeface="DejaVu Sans"/>
                </a:rPr>
                <a:t></a:t>
              </a:r>
              <a:endParaRPr b="0" lang="uk-UA" sz="5400" spc="-1" strike="noStrike">
                <a:latin typeface="Arial"/>
              </a:endParaRPr>
            </a:p>
          </p:txBody>
        </p:sp>
        <p:cxnSp>
          <p:nvCxnSpPr>
            <p:cNvPr id="50" name="Straight Connector 13"/>
            <p:cNvCxnSpPr/>
            <p:nvPr/>
          </p:nvCxnSpPr>
          <p:spPr>
            <a:xfrm flipH="1" flipV="1">
              <a:off x="1172520" y="1936080"/>
              <a:ext cx="3120480" cy="2520"/>
            </a:xfrm>
            <a:prstGeom prst="straightConnector1">
              <a:avLst/>
            </a:prstGeom>
            <a:ln w="0">
              <a:solidFill>
                <a:srgbClr val="f4f2dd"/>
              </a:solidFill>
            </a:ln>
          </p:spPr>
        </p:cxnSp>
        <p:cxnSp>
          <p:nvCxnSpPr>
            <p:cNvPr id="51" name="Straight Connector 14"/>
            <p:cNvCxnSpPr/>
            <p:nvPr/>
          </p:nvCxnSpPr>
          <p:spPr>
            <a:xfrm flipH="1" flipV="1">
              <a:off x="4831920" y="1933200"/>
              <a:ext cx="3120480" cy="2160"/>
            </a:xfrm>
            <a:prstGeom prst="straightConnector1">
              <a:avLst/>
            </a:prstGeom>
            <a:ln w="0">
              <a:solidFill>
                <a:srgbClr val="f4f2dd"/>
              </a:solidFill>
            </a:ln>
          </p:spPr>
        </p:cxnSp>
      </p:grpSp>
      <p:sp>
        <p:nvSpPr>
          <p:cNvPr id="5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53" name="PlaceHolder 2"/>
          <p:cNvSpPr>
            <a:spLocks noGrp="1"/>
          </p:cNvSpPr>
          <p:nvPr>
            <p:ph type="body"/>
          </p:nvPr>
        </p:nvSpPr>
        <p:spPr>
          <a:xfrm>
            <a:off x="699120" y="2248200"/>
            <a:ext cx="3778920" cy="3877200"/>
          </a:xfrm>
          <a:prstGeom prst="rect">
            <a:avLst/>
          </a:prstGeom>
          <a:noFill/>
          <a:ln w="0">
            <a:noFill/>
          </a:ln>
        </p:spPr>
        <p:txBody>
          <a:bodyPr lIns="0" rIns="0" tIns="0" bIns="0" anchor="t">
            <a:normAutofit fontScale="71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54" name="PlaceHolder 3"/>
          <p:cNvSpPr>
            <a:spLocks noGrp="1"/>
          </p:cNvSpPr>
          <p:nvPr>
            <p:ph type="body"/>
          </p:nvPr>
        </p:nvSpPr>
        <p:spPr>
          <a:xfrm>
            <a:off x="4667760" y="2248200"/>
            <a:ext cx="3778920" cy="3877200"/>
          </a:xfrm>
          <a:prstGeom prst="rect">
            <a:avLst/>
          </a:prstGeom>
          <a:noFill/>
          <a:ln w="0">
            <a:noFill/>
          </a:ln>
        </p:spPr>
        <p:txBody>
          <a:bodyPr lIns="0" rIns="0" tIns="0" bIns="0" anchor="t">
            <a:normAutofit fontScale="71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55" name="PlaceHolder 4"/>
          <p:cNvSpPr>
            <a:spLocks noGrp="1"/>
          </p:cNvSpPr>
          <p:nvPr>
            <p:ph type="ftr" idx="4"/>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56" name="PlaceHolder 5"/>
          <p:cNvSpPr>
            <a:spLocks noGrp="1"/>
          </p:cNvSpPr>
          <p:nvPr>
            <p:ph type="sldNum" idx="5"/>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uk-UA" sz="1200" spc="-1" strike="noStrike">
                <a:solidFill>
                  <a:srgbClr val="ece9c6"/>
                </a:solidFill>
                <a:latin typeface="Book Antiqua"/>
                <a:ea typeface="DejaVu Sans"/>
              </a:defRPr>
            </a:lvl1pPr>
          </a:lstStyle>
          <a:p>
            <a:pPr indent="0" algn="r">
              <a:lnSpc>
                <a:spcPct val="100000"/>
              </a:lnSpc>
              <a:buNone/>
              <a:tabLst>
                <a:tab algn="l" pos="0"/>
              </a:tabLst>
            </a:pPr>
            <a:fld id="{F7199BE7-B8E2-4744-9551-4BED0793FC21}" type="slidenum">
              <a:rPr b="0" lang="uk-UA"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57" name="PlaceHolder 6"/>
          <p:cNvSpPr>
            <a:spLocks noGrp="1"/>
          </p:cNvSpPr>
          <p:nvPr>
            <p:ph type="dt" idx="6"/>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94"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sp>
        <p:nvSpPr>
          <p:cNvPr id="9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96" name="PlaceHolder 2"/>
          <p:cNvSpPr>
            <a:spLocks noGrp="1"/>
          </p:cNvSpPr>
          <p:nvPr>
            <p:ph type="body"/>
          </p:nvPr>
        </p:nvSpPr>
        <p:spPr>
          <a:xfrm>
            <a:off x="699120" y="2248200"/>
            <a:ext cx="3778920" cy="3877200"/>
          </a:xfrm>
          <a:prstGeom prst="rect">
            <a:avLst/>
          </a:prstGeom>
          <a:noFill/>
          <a:ln w="0">
            <a:noFill/>
          </a:ln>
        </p:spPr>
        <p:txBody>
          <a:bodyPr lIns="0" rIns="0" tIns="0" bIns="0" anchor="t">
            <a:normAutofit fontScale="71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97" name="PlaceHolder 3"/>
          <p:cNvSpPr>
            <a:spLocks noGrp="1"/>
          </p:cNvSpPr>
          <p:nvPr>
            <p:ph type="body"/>
          </p:nvPr>
        </p:nvSpPr>
        <p:spPr>
          <a:xfrm>
            <a:off x="4667760" y="2248200"/>
            <a:ext cx="3778920" cy="1848960"/>
          </a:xfrm>
          <a:prstGeom prst="rect">
            <a:avLst/>
          </a:prstGeom>
          <a:noFill/>
          <a:ln w="0">
            <a:noFill/>
          </a:ln>
        </p:spPr>
        <p:txBody>
          <a:bodyPr lIns="0" rIns="0" tIns="0" bIns="0" anchor="t">
            <a:normAutofit fontScale="52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98" name="PlaceHolder 4"/>
          <p:cNvSpPr>
            <a:spLocks noGrp="1"/>
          </p:cNvSpPr>
          <p:nvPr>
            <p:ph type="body"/>
          </p:nvPr>
        </p:nvSpPr>
        <p:spPr>
          <a:xfrm>
            <a:off x="4667760" y="4273560"/>
            <a:ext cx="3778920" cy="1848960"/>
          </a:xfrm>
          <a:prstGeom prst="rect">
            <a:avLst/>
          </a:prstGeom>
          <a:noFill/>
          <a:ln w="0">
            <a:noFill/>
          </a:ln>
        </p:spPr>
        <p:txBody>
          <a:bodyPr lIns="0" rIns="0" tIns="0" bIns="0" anchor="t">
            <a:normAutofit fontScale="52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99" name="PlaceHolder 5"/>
          <p:cNvSpPr>
            <a:spLocks noGrp="1"/>
          </p:cNvSpPr>
          <p:nvPr>
            <p:ph type="ftr" idx="7"/>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100" name="PlaceHolder 6"/>
          <p:cNvSpPr>
            <a:spLocks noGrp="1"/>
          </p:cNvSpPr>
          <p:nvPr>
            <p:ph type="sldNum" idx="8"/>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ru-RU" sz="1200" spc="-1" strike="noStrike">
                <a:solidFill>
                  <a:srgbClr val="ece9c6"/>
                </a:solidFill>
                <a:latin typeface="Book Antiqua"/>
                <a:ea typeface="DejaVu Sans"/>
              </a:defRPr>
            </a:lvl1pPr>
          </a:lstStyle>
          <a:p>
            <a:pPr indent="0" algn="r">
              <a:lnSpc>
                <a:spcPct val="100000"/>
              </a:lnSpc>
              <a:buNone/>
              <a:tabLst>
                <a:tab algn="l" pos="0"/>
              </a:tabLst>
            </a:pPr>
            <a:fld id="{359AFDDF-8CA1-4DCB-8DFB-58829B231E78}" type="slidenum">
              <a:rPr b="0" lang="ru-RU"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101" name="PlaceHolder 7"/>
          <p:cNvSpPr>
            <a:spLocks noGrp="1"/>
          </p:cNvSpPr>
          <p:nvPr>
            <p:ph type="dt" idx="9"/>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138"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grpSp>
        <p:nvGrpSpPr>
          <p:cNvPr id="139" name="Group 11"/>
          <p:cNvGrpSpPr/>
          <p:nvPr/>
        </p:nvGrpSpPr>
        <p:grpSpPr>
          <a:xfrm>
            <a:off x="1172520" y="1392120"/>
            <a:ext cx="6779520" cy="912600"/>
            <a:chOff x="1172520" y="1392120"/>
            <a:chExt cx="6779520" cy="912600"/>
          </a:xfrm>
        </p:grpSpPr>
        <p:sp>
          <p:nvSpPr>
            <p:cNvPr id="140" name="TextBox 12"/>
            <p:cNvSpPr/>
            <p:nvPr/>
          </p:nvSpPr>
          <p:spPr>
            <a:xfrm>
              <a:off x="4152240" y="1392120"/>
              <a:ext cx="866520" cy="9126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5400" spc="-1" strike="noStrike">
                  <a:solidFill>
                    <a:srgbClr val="f4f2dd"/>
                  </a:solidFill>
                  <a:latin typeface="Wingdings"/>
                  <a:ea typeface="DejaVu Sans"/>
                </a:rPr>
                <a:t></a:t>
              </a:r>
              <a:endParaRPr b="0" lang="uk-UA" sz="5400" spc="-1" strike="noStrike">
                <a:latin typeface="Arial"/>
              </a:endParaRPr>
            </a:p>
          </p:txBody>
        </p:sp>
        <p:cxnSp>
          <p:nvCxnSpPr>
            <p:cNvPr id="141" name="Straight Connector 13"/>
            <p:cNvCxnSpPr/>
            <p:nvPr/>
          </p:nvCxnSpPr>
          <p:spPr>
            <a:xfrm flipH="1" flipV="1">
              <a:off x="1172520" y="1936080"/>
              <a:ext cx="3120480" cy="2520"/>
            </a:xfrm>
            <a:prstGeom prst="straightConnector1">
              <a:avLst/>
            </a:prstGeom>
            <a:ln w="0">
              <a:solidFill>
                <a:srgbClr val="f4f2dd"/>
              </a:solidFill>
            </a:ln>
          </p:spPr>
        </p:cxnSp>
        <p:cxnSp>
          <p:nvCxnSpPr>
            <p:cNvPr id="142" name="Straight Connector 14"/>
            <p:cNvCxnSpPr/>
            <p:nvPr/>
          </p:nvCxnSpPr>
          <p:spPr>
            <a:xfrm flipH="1" flipV="1">
              <a:off x="4831920" y="1933200"/>
              <a:ext cx="3120480" cy="2160"/>
            </a:xfrm>
            <a:prstGeom prst="straightConnector1">
              <a:avLst/>
            </a:prstGeom>
            <a:ln w="0">
              <a:solidFill>
                <a:srgbClr val="f4f2dd"/>
              </a:solidFill>
            </a:ln>
          </p:spPr>
        </p:cxnSp>
      </p:grpSp>
      <p:sp>
        <p:nvSpPr>
          <p:cNvPr id="14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144" name="PlaceHolder 2"/>
          <p:cNvSpPr>
            <a:spLocks noGrp="1"/>
          </p:cNvSpPr>
          <p:nvPr>
            <p:ph type="body"/>
          </p:nvPr>
        </p:nvSpPr>
        <p:spPr>
          <a:xfrm>
            <a:off x="699120" y="2248200"/>
            <a:ext cx="3778920" cy="1848960"/>
          </a:xfrm>
          <a:prstGeom prst="rect">
            <a:avLst/>
          </a:prstGeom>
          <a:noFill/>
          <a:ln w="0">
            <a:noFill/>
          </a:ln>
        </p:spPr>
        <p:txBody>
          <a:bodyPr lIns="0" rIns="0" tIns="0" bIns="0" anchor="t">
            <a:normAutofit fontScale="52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145" name="PlaceHolder 3"/>
          <p:cNvSpPr>
            <a:spLocks noGrp="1"/>
          </p:cNvSpPr>
          <p:nvPr>
            <p:ph type="body"/>
          </p:nvPr>
        </p:nvSpPr>
        <p:spPr>
          <a:xfrm>
            <a:off x="4667760" y="2248200"/>
            <a:ext cx="3778920" cy="1848960"/>
          </a:xfrm>
          <a:prstGeom prst="rect">
            <a:avLst/>
          </a:prstGeom>
          <a:noFill/>
          <a:ln w="0">
            <a:noFill/>
          </a:ln>
        </p:spPr>
        <p:txBody>
          <a:bodyPr lIns="0" rIns="0" tIns="0" bIns="0" anchor="t">
            <a:normAutofit fontScale="52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146" name="PlaceHolder 4"/>
          <p:cNvSpPr>
            <a:spLocks noGrp="1"/>
          </p:cNvSpPr>
          <p:nvPr>
            <p:ph type="body"/>
          </p:nvPr>
        </p:nvSpPr>
        <p:spPr>
          <a:xfrm>
            <a:off x="699120" y="4273560"/>
            <a:ext cx="7744680" cy="1848960"/>
          </a:xfrm>
          <a:prstGeom prst="rect">
            <a:avLst/>
          </a:prstGeom>
          <a:noFill/>
          <a:ln w="0">
            <a:noFill/>
          </a:ln>
        </p:spPr>
        <p:txBody>
          <a:bodyPr lIns="0" rIns="0" tIns="0" bIns="0" anchor="t">
            <a:normAutofit fontScale="59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147" name="PlaceHolder 5"/>
          <p:cNvSpPr>
            <a:spLocks noGrp="1"/>
          </p:cNvSpPr>
          <p:nvPr>
            <p:ph type="ftr" idx="10"/>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148" name="PlaceHolder 6"/>
          <p:cNvSpPr>
            <a:spLocks noGrp="1"/>
          </p:cNvSpPr>
          <p:nvPr>
            <p:ph type="sldNum" idx="11"/>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uk-UA" sz="1200" spc="-1" strike="noStrike">
                <a:solidFill>
                  <a:srgbClr val="ece9c6"/>
                </a:solidFill>
                <a:latin typeface="Book Antiqua"/>
                <a:ea typeface="DejaVu Sans"/>
              </a:defRPr>
            </a:lvl1pPr>
          </a:lstStyle>
          <a:p>
            <a:pPr indent="0" algn="r">
              <a:lnSpc>
                <a:spcPct val="100000"/>
              </a:lnSpc>
              <a:buNone/>
              <a:tabLst>
                <a:tab algn="l" pos="0"/>
              </a:tabLst>
            </a:pPr>
            <a:fld id="{3B865BCE-DF27-45D7-8BF6-8255E62C5043}" type="slidenum">
              <a:rPr b="0" lang="uk-UA"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149" name="PlaceHolder 7"/>
          <p:cNvSpPr>
            <a:spLocks noGrp="1"/>
          </p:cNvSpPr>
          <p:nvPr>
            <p:ph type="dt" idx="12"/>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186"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grpSp>
        <p:nvGrpSpPr>
          <p:cNvPr id="187" name="Group 11"/>
          <p:cNvGrpSpPr/>
          <p:nvPr/>
        </p:nvGrpSpPr>
        <p:grpSpPr>
          <a:xfrm>
            <a:off x="1172520" y="1392120"/>
            <a:ext cx="6779520" cy="912600"/>
            <a:chOff x="1172520" y="1392120"/>
            <a:chExt cx="6779520" cy="912600"/>
          </a:xfrm>
        </p:grpSpPr>
        <p:sp>
          <p:nvSpPr>
            <p:cNvPr id="188" name="TextBox 12"/>
            <p:cNvSpPr/>
            <p:nvPr/>
          </p:nvSpPr>
          <p:spPr>
            <a:xfrm>
              <a:off x="4152240" y="1392120"/>
              <a:ext cx="866520" cy="9126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5400" spc="-1" strike="noStrike">
                  <a:solidFill>
                    <a:srgbClr val="f4f2dd"/>
                  </a:solidFill>
                  <a:latin typeface="Wingdings"/>
                  <a:ea typeface="DejaVu Sans"/>
                </a:rPr>
                <a:t></a:t>
              </a:r>
              <a:endParaRPr b="0" lang="uk-UA" sz="5400" spc="-1" strike="noStrike">
                <a:latin typeface="Arial"/>
              </a:endParaRPr>
            </a:p>
          </p:txBody>
        </p:sp>
        <p:cxnSp>
          <p:nvCxnSpPr>
            <p:cNvPr id="189" name="Straight Connector 13"/>
            <p:cNvCxnSpPr/>
            <p:nvPr/>
          </p:nvCxnSpPr>
          <p:spPr>
            <a:xfrm flipH="1" flipV="1">
              <a:off x="1172520" y="1936080"/>
              <a:ext cx="3120480" cy="2520"/>
            </a:xfrm>
            <a:prstGeom prst="straightConnector1">
              <a:avLst/>
            </a:prstGeom>
            <a:ln w="0">
              <a:solidFill>
                <a:srgbClr val="f4f2dd"/>
              </a:solidFill>
            </a:ln>
          </p:spPr>
        </p:cxnSp>
        <p:cxnSp>
          <p:nvCxnSpPr>
            <p:cNvPr id="190" name="Straight Connector 14"/>
            <p:cNvCxnSpPr/>
            <p:nvPr/>
          </p:nvCxnSpPr>
          <p:spPr>
            <a:xfrm flipH="1" flipV="1">
              <a:off x="4831920" y="1933200"/>
              <a:ext cx="3120480" cy="2160"/>
            </a:xfrm>
            <a:prstGeom prst="straightConnector1">
              <a:avLst/>
            </a:prstGeom>
            <a:ln w="0">
              <a:solidFill>
                <a:srgbClr val="f4f2dd"/>
              </a:solidFill>
            </a:ln>
          </p:spPr>
        </p:cxnSp>
      </p:grpSp>
      <p:sp>
        <p:nvSpPr>
          <p:cNvPr id="19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192" name="PlaceHolder 2"/>
          <p:cNvSpPr>
            <a:spLocks noGrp="1"/>
          </p:cNvSpPr>
          <p:nvPr>
            <p:ph type="body"/>
          </p:nvPr>
        </p:nvSpPr>
        <p:spPr>
          <a:xfrm>
            <a:off x="699120" y="2248200"/>
            <a:ext cx="7744680" cy="3877200"/>
          </a:xfrm>
          <a:prstGeom prst="rect">
            <a:avLst/>
          </a:prstGeom>
          <a:noFill/>
          <a:ln w="0">
            <a:noFill/>
          </a:ln>
        </p:spPr>
        <p:txBody>
          <a:bodyPr lIns="0" rIns="0" tIns="0" bIns="0" anchor="t">
            <a:normAutofit/>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193" name="PlaceHolder 3"/>
          <p:cNvSpPr>
            <a:spLocks noGrp="1"/>
          </p:cNvSpPr>
          <p:nvPr>
            <p:ph type="ftr" idx="13"/>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194" name="PlaceHolder 4"/>
          <p:cNvSpPr>
            <a:spLocks noGrp="1"/>
          </p:cNvSpPr>
          <p:nvPr>
            <p:ph type="sldNum" idx="14"/>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uk-UA" sz="1200" spc="-1" strike="noStrike">
                <a:solidFill>
                  <a:srgbClr val="ece9c6"/>
                </a:solidFill>
                <a:latin typeface="Book Antiqua"/>
                <a:ea typeface="DejaVu Sans"/>
              </a:defRPr>
            </a:lvl1pPr>
          </a:lstStyle>
          <a:p>
            <a:pPr indent="0" algn="r">
              <a:lnSpc>
                <a:spcPct val="100000"/>
              </a:lnSpc>
              <a:buNone/>
              <a:tabLst>
                <a:tab algn="l" pos="0"/>
              </a:tabLst>
            </a:pPr>
            <a:fld id="{FD8C701D-D028-4B92-869B-00FF639E1B15}" type="slidenum">
              <a:rPr b="0" lang="uk-UA"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195" name="PlaceHolder 5"/>
          <p:cNvSpPr>
            <a:spLocks noGrp="1"/>
          </p:cNvSpPr>
          <p:nvPr>
            <p:ph type="dt" idx="15"/>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jpeg"/><Relationship Id="rId3" Type="http://schemas.openxmlformats.org/officeDocument/2006/relationships/slideLayout" Target="../slideLayouts/slideLayout3.xml"/>
</Relationships>
</file>

<file path=ppt/slides/_rels/slide2.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16.xml"/>
</Relationships>
</file>

<file path=ppt/slides/_rels/slide3.xml.rels><?xml version="1.0" encoding="UTF-8"?>
<Relationships xmlns="http://schemas.openxmlformats.org/package/2006/relationships"><Relationship Id="rId1" Type="http://schemas.openxmlformats.org/officeDocument/2006/relationships/image" Target="../media/image5.jpeg"/><Relationship Id="rId2" Type="http://schemas.openxmlformats.org/officeDocument/2006/relationships/image" Target="../media/image6.jpeg"/><Relationship Id="rId3" Type="http://schemas.openxmlformats.org/officeDocument/2006/relationships/slideLayout" Target="../slideLayouts/slideLayout25.xml"/>
</Relationships>
</file>

<file path=ppt/slides/_rels/slide4.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45.xml"/>
</Relationships>
</file>

<file path=ppt/slides/_rels/slide5.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49.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2" name="PlaceHolder 1"/>
          <p:cNvSpPr>
            <a:spLocks noGrp="1"/>
          </p:cNvSpPr>
          <p:nvPr>
            <p:ph type="title"/>
          </p:nvPr>
        </p:nvSpPr>
        <p:spPr>
          <a:xfrm>
            <a:off x="1403640" y="260640"/>
            <a:ext cx="6400080" cy="3167640"/>
          </a:xfrm>
          <a:prstGeom prst="rect">
            <a:avLst/>
          </a:prstGeom>
          <a:noFill/>
          <a:ln w="0">
            <a:noFill/>
          </a:ln>
        </p:spPr>
        <p:txBody>
          <a:bodyPr lIns="0" rIns="0" tIns="0" bIns="0" anchor="b">
            <a:normAutofit/>
          </a:bodyPr>
          <a:p>
            <a:pPr indent="0" algn="ctr">
              <a:lnSpc>
                <a:spcPct val="100000"/>
              </a:lnSpc>
              <a:buNone/>
            </a:pPr>
            <a:br>
              <a:rPr sz="5400"/>
            </a:br>
            <a:r>
              <a:rPr b="0" lang="uk-UA" sz="2200" spc="-1" strike="noStrike">
                <a:solidFill>
                  <a:srgbClr val="000000"/>
                </a:solidFill>
                <a:latin typeface="Book Antiqua"/>
                <a:ea typeface="DejaVu Sans"/>
              </a:rPr>
              <a:t>Херсонський державний університет</a:t>
            </a:r>
            <a:br>
              <a:rPr sz="2200"/>
            </a:br>
            <a:r>
              <a:rPr b="0" lang="uk-UA" sz="2200" spc="-1" strike="noStrike">
                <a:solidFill>
                  <a:srgbClr val="000000"/>
                </a:solidFill>
                <a:latin typeface="Book Antiqua"/>
                <a:ea typeface="DejaVu Sans"/>
              </a:rPr>
              <a:t>кафедра медицини</a:t>
            </a:r>
            <a:br>
              <a:rPr sz="5400"/>
            </a:br>
            <a:br>
              <a:rPr sz="5400"/>
            </a:br>
            <a:r>
              <a:rPr b="0" lang="ru-RU" sz="4400" spc="-1" strike="noStrike">
                <a:solidFill>
                  <a:srgbClr val="000000"/>
                </a:solidFill>
                <a:latin typeface="Book Antiqua"/>
                <a:ea typeface="DejaVu Sans"/>
              </a:rPr>
              <a:t>Медична реабілітація.</a:t>
            </a:r>
            <a:endParaRPr b="0" lang="ru-RU" sz="4400" spc="-1" strike="noStrike">
              <a:solidFill>
                <a:srgbClr val="000000"/>
              </a:solidFill>
              <a:latin typeface="Arial"/>
            </a:endParaRPr>
          </a:p>
        </p:txBody>
      </p:sp>
      <p:pic>
        <p:nvPicPr>
          <p:cNvPr id="233" name="Рисунок 4" descr=""/>
          <p:cNvPicPr/>
          <p:nvPr/>
        </p:nvPicPr>
        <p:blipFill>
          <a:blip r:embed="rId1"/>
          <a:stretch/>
        </p:blipFill>
        <p:spPr>
          <a:xfrm>
            <a:off x="539640" y="4365000"/>
            <a:ext cx="2591640" cy="2015640"/>
          </a:xfrm>
          <a:prstGeom prst="rect">
            <a:avLst/>
          </a:prstGeom>
          <a:ln w="0">
            <a:noFill/>
          </a:ln>
        </p:spPr>
      </p:pic>
      <p:pic>
        <p:nvPicPr>
          <p:cNvPr id="234" name="Рисунок 1" descr=""/>
          <p:cNvPicPr/>
          <p:nvPr/>
        </p:nvPicPr>
        <p:blipFill>
          <a:blip r:embed="rId2"/>
          <a:stretch/>
        </p:blipFill>
        <p:spPr>
          <a:xfrm>
            <a:off x="5225040" y="4314240"/>
            <a:ext cx="3028680" cy="2066400"/>
          </a:xfrm>
          <a:prstGeom prst="rect">
            <a:avLst/>
          </a:prstGeom>
          <a:ln w="0">
            <a:noFill/>
          </a:ln>
        </p:spPr>
      </p:pic>
    </p:spTree>
  </p:cSld>
  <mc:AlternateContent>
    <mc:Choice Requires="p14">
      <p:transition spd="slow" p14:dur="1200"/>
    </mc:Choice>
    <mc:Fallback>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nodeType="clickEffect" fill="hold" presetClass="emph" presetID="26">
                                  <p:stCondLst>
                                    <p:cond delay="0"/>
                                  </p:stCondLst>
                                  <p:childTnLst>
                                    <p:animEffect filter="fade" transition="out">
                                      <p:cBhvr additive="repl">
                                        <p:cTn id="6" dur="500"/>
                                        <p:tgtEl>
                                          <p:spTgt spid="232"/>
                                        </p:tgtEl>
                                      </p:cBhvr>
                                    </p:animEffect>
                                    <p:animScale>
                                      <p:cBhvr>
                                        <p:cTn id="7" dur="250" autoRev="1" fill="hold"/>
                                        <p:tgtEl>
                                          <p:spTgt spid="232"/>
                                        </p:tgtEl>
                                      </p:cBhvr>
                                      <p:by x="105000" y="105000"/>
                                    </p:animScale>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5" name="PlaceHolder 1"/>
          <p:cNvSpPr>
            <a:spLocks noGrp="1"/>
          </p:cNvSpPr>
          <p:nvPr>
            <p:ph type="title"/>
          </p:nvPr>
        </p:nvSpPr>
        <p:spPr>
          <a:xfrm>
            <a:off x="720000" y="206640"/>
            <a:ext cx="7755480" cy="1053360"/>
          </a:xfrm>
          <a:prstGeom prst="rect">
            <a:avLst/>
          </a:prstGeom>
          <a:noFill/>
          <a:ln w="0">
            <a:noFill/>
          </a:ln>
        </p:spPr>
        <p:txBody>
          <a:bodyPr lIns="0" rIns="0" tIns="0" bIns="0" anchor="ctr">
            <a:noAutofit/>
          </a:bodyPr>
          <a:p>
            <a:pPr indent="0" algn="ctr">
              <a:lnSpc>
                <a:spcPct val="100000"/>
              </a:lnSpc>
              <a:buNone/>
              <a:tabLst>
                <a:tab algn="l" pos="0"/>
              </a:tabLst>
            </a:pPr>
            <a:r>
              <a:rPr b="1" lang="ru-RU" sz="5400" spc="-1" strike="noStrike">
                <a:solidFill>
                  <a:srgbClr val="ffffff"/>
                </a:solidFill>
                <a:latin typeface="Book Antiqua"/>
                <a:ea typeface="DejaVu Sans"/>
              </a:rPr>
              <a:t>мета:</a:t>
            </a:r>
            <a:endParaRPr b="0" lang="ru-RU" sz="5400" spc="-1" strike="noStrike">
              <a:solidFill>
                <a:srgbClr val="000000"/>
              </a:solidFill>
              <a:latin typeface="Arial"/>
            </a:endParaRPr>
          </a:p>
        </p:txBody>
      </p:sp>
      <p:sp>
        <p:nvSpPr>
          <p:cNvPr id="236" name="PlaceHolder 2"/>
          <p:cNvSpPr>
            <a:spLocks noGrp="1"/>
          </p:cNvSpPr>
          <p:nvPr>
            <p:ph/>
          </p:nvPr>
        </p:nvSpPr>
        <p:spPr>
          <a:xfrm>
            <a:off x="720000" y="2078280"/>
            <a:ext cx="7292880" cy="4401720"/>
          </a:xfrm>
          <a:prstGeom prst="rect">
            <a:avLst/>
          </a:prstGeom>
          <a:noFill/>
          <a:ln w="0">
            <a:noFill/>
          </a:ln>
        </p:spPr>
        <p:txBody>
          <a:bodyPr lIns="0" rIns="0" tIns="0" bIns="0" anchor="t">
            <a:noAutofit/>
          </a:bodyPr>
          <a:p>
            <a:pPr marL="228600" indent="-228600">
              <a:lnSpc>
                <a:spcPct val="90000"/>
              </a:lnSpc>
              <a:spcBef>
                <a:spcPts val="1001"/>
              </a:spcBef>
              <a:buClr>
                <a:srgbClr val="ffffff"/>
              </a:buClr>
              <a:buFont typeface="Arial"/>
              <a:buChar char="•"/>
            </a:pPr>
            <a:r>
              <a:rPr b="0" lang="ru-RU" sz="2400" spc="-1" strike="noStrike">
                <a:solidFill>
                  <a:srgbClr val="ffffff"/>
                </a:solidFill>
                <a:latin typeface="Book Antiqua"/>
                <a:ea typeface="DejaVu Sans"/>
              </a:rPr>
              <a:t> </a:t>
            </a:r>
            <a:r>
              <a:rPr b="0" lang="ru-RU" sz="2000" spc="-1" strike="noStrike">
                <a:solidFill>
                  <a:srgbClr val="000000"/>
                </a:solidFill>
                <a:latin typeface="Arial"/>
                <a:ea typeface="DejaVu Sans"/>
              </a:rPr>
              <a:t>формування у студентів цілісного уявлення про можливості, форми і методи реабілітаційної медицини, основ знань стосовно сучасних реабілітаційних методів, які служать для відновлення порушених або втрачених функцій внаслідок травм або захворювань, збереження і зміцнення здоров’я людей, покращення якості їх життя та забезпечення активного довголіття, а також більш швидкого відновлення здоров’я і працездатності хворих різноманітного профілю за допомогою різних методів  реабілі</a:t>
            </a:r>
            <a:endParaRPr b="0" lang="ru-RU" sz="2000" spc="-1" strike="noStrike">
              <a:solidFill>
                <a:srgbClr val="000000"/>
              </a:solidFill>
              <a:latin typeface="Arial"/>
            </a:endParaRPr>
          </a:p>
        </p:txBody>
      </p:sp>
      <p:pic>
        <p:nvPicPr>
          <p:cNvPr id="237" name="Рисунок 3" descr=""/>
          <p:cNvPicPr/>
          <p:nvPr/>
        </p:nvPicPr>
        <p:blipFill>
          <a:blip r:embed="rId1"/>
          <a:stretch/>
        </p:blipFill>
        <p:spPr>
          <a:xfrm>
            <a:off x="5762880" y="4688640"/>
            <a:ext cx="3057120" cy="1971360"/>
          </a:xfrm>
          <a:prstGeom prst="rect">
            <a:avLst/>
          </a:prstGeom>
          <a:ln w="0">
            <a:noFill/>
          </a:ln>
        </p:spPr>
      </p:pic>
    </p:spTree>
  </p:cSld>
  <p:transition spd="slow">
    <p:push dir="u"/>
  </p:transition>
  <p:timing>
    <p:tnLst>
      <p:par>
        <p:cTn id="8" dur="indefinite" restart="never" nodeType="tmRoot">
          <p:childTnLst>
            <p:seq>
              <p:cTn id="9" dur="indefinite" nodeType="mainSeq">
                <p:childTnLst>
                  <p:par>
                    <p:cTn id="10" fill="hold">
                      <p:stCondLst>
                        <p:cond delay="indefinite"/>
                      </p:stCondLst>
                      <p:childTnLst>
                        <p:par>
                          <p:cTn id="11" fill="hold">
                            <p:stCondLst>
                              <p:cond delay="0"/>
                            </p:stCondLst>
                            <p:childTnLst>
                              <p:par>
                                <p:cTn id="12" nodeType="clickEffect" fill="hold" presetClass="entr" presetID="42">
                                  <p:stCondLst>
                                    <p:cond delay="0"/>
                                  </p:stCondLst>
                                  <p:childTnLst>
                                    <p:set>
                                      <p:cBhvr>
                                        <p:cTn id="13" dur="1" fill="hold">
                                          <p:stCondLst>
                                            <p:cond delay="0"/>
                                          </p:stCondLst>
                                        </p:cTn>
                                        <p:tgtEl>
                                          <p:spTgt spid="236">
                                            <p:txEl>
                                              <p:pRg st="0" end="0"/>
                                            </p:txEl>
                                          </p:spTgt>
                                        </p:tgtEl>
                                        <p:attrNameLst>
                                          <p:attrName>style.visibility</p:attrName>
                                        </p:attrNameLst>
                                      </p:cBhvr>
                                      <p:to>
                                        <p:strVal val="visible"/>
                                      </p:to>
                                    </p:set>
                                    <p:animEffect filter="fade" transition="in">
                                      <p:cBhvr additive="repl">
                                        <p:cTn id="14" dur="1000"/>
                                        <p:tgtEl>
                                          <p:spTgt spid="236">
                                            <p:txEl>
                                              <p:pRg st="0" end="0"/>
                                            </p:txEl>
                                          </p:spTgt>
                                        </p:tgtEl>
                                      </p:cBhvr>
                                    </p:animEffect>
                                    <p:anim calcmode="lin" valueType="num">
                                      <p:cBhvr additive="repl">
                                        <p:cTn id="15" dur="1000" fill="hold"/>
                                        <p:tgtEl>
                                          <p:spTgt spid="236">
                                            <p:txEl>
                                              <p:pRg st="0" end="0"/>
                                            </p:txEl>
                                          </p:spTgt>
                                        </p:tgtEl>
                                        <p:attrNameLst>
                                          <p:attrName>ppt_x</p:attrName>
                                        </p:attrNameLst>
                                      </p:cBhvr>
                                      <p:tavLst>
                                        <p:tav tm="0">
                                          <p:val>
                                            <p:strVal val="#ppt_x"/>
                                          </p:val>
                                        </p:tav>
                                        <p:tav tm="100000">
                                          <p:val>
                                            <p:strVal val="#ppt_x"/>
                                          </p:val>
                                        </p:tav>
                                      </p:tavLst>
                                    </p:anim>
                                    <p:anim calcmode="lin" valueType="num">
                                      <p:cBhvr additive="repl">
                                        <p:cTn id="16" dur="1000" fill="hold"/>
                                        <p:tgtEl>
                                          <p:spTgt spid="23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8" name="PlaceHolder 1"/>
          <p:cNvSpPr>
            <a:spLocks noGrp="1"/>
          </p:cNvSpPr>
          <p:nvPr>
            <p:ph/>
          </p:nvPr>
        </p:nvSpPr>
        <p:spPr>
          <a:xfrm>
            <a:off x="699120" y="2692440"/>
            <a:ext cx="7744680" cy="3611160"/>
          </a:xfrm>
          <a:prstGeom prst="rect">
            <a:avLst/>
          </a:prstGeom>
          <a:noFill/>
          <a:ln w="0">
            <a:noFill/>
          </a:ln>
        </p:spPr>
        <p:txBody>
          <a:bodyPr lIns="0" rIns="0" tIns="0" bIns="0" anchor="t">
            <a:noAutofit/>
          </a:bodyPr>
          <a:p>
            <a:pPr marL="365760" indent="-365760">
              <a:lnSpc>
                <a:spcPct val="90000"/>
              </a:lnSpc>
              <a:spcBef>
                <a:spcPts val="479"/>
              </a:spcBef>
              <a:buClr>
                <a:srgbClr val="873624"/>
              </a:buClr>
              <a:buFont typeface="Wingdings" charset="2"/>
              <a:buChar char=""/>
            </a:pPr>
            <a:r>
              <a:rPr b="0" lang="ru-RU" sz="2000" spc="-1" strike="noStrike">
                <a:solidFill>
                  <a:srgbClr val="000000"/>
                </a:solidFill>
                <a:latin typeface="Arial"/>
                <a:ea typeface="DejaVu Sans"/>
              </a:rPr>
              <a:t>Програма курсу «Медична реабілітація» складена для студентів медичного факультету і охоплює обсяг теоретичних знань, умінь, а також практичних навичок стосовно сучасних реабілітаційних методів, які служать для відновлення порушених або втрачених функцій внаслідок травм або захворювань, а також більш швидкого відновлення здоров’я і працездатності хворих різноманітного профілю за допомогою фізичної реабілітації. Протягом циклу студенти знайомляться із структурою та організацією фізичної та реабілітаційної медицини, наданням реабілітаційної допомоги на різних етапах захворювання, місцем та практичним значенням відновного лікування в різних напрямках медицини.</a:t>
            </a:r>
            <a:endParaRPr b="0" lang="ru-RU" sz="2000" spc="-1" strike="noStrike">
              <a:solidFill>
                <a:srgbClr val="000000"/>
              </a:solidFill>
              <a:latin typeface="Arial"/>
            </a:endParaRPr>
          </a:p>
        </p:txBody>
      </p:sp>
      <p:sp>
        <p:nvSpPr>
          <p:cNvPr id="239" name="PlaceHolder 2"/>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40" name="PlaceHolder 3"/>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pic>
        <p:nvPicPr>
          <p:cNvPr id="241" name="Рисунок 3" descr=""/>
          <p:cNvPicPr/>
          <p:nvPr/>
        </p:nvPicPr>
        <p:blipFill>
          <a:blip r:embed="rId1"/>
          <a:stretch/>
        </p:blipFill>
        <p:spPr>
          <a:xfrm>
            <a:off x="919080" y="570240"/>
            <a:ext cx="3161880" cy="1874520"/>
          </a:xfrm>
          <a:prstGeom prst="rect">
            <a:avLst/>
          </a:prstGeom>
          <a:ln w="0">
            <a:noFill/>
          </a:ln>
        </p:spPr>
      </p:pic>
      <p:pic>
        <p:nvPicPr>
          <p:cNvPr id="242" name="Рисунок 4" descr=""/>
          <p:cNvPicPr/>
          <p:nvPr/>
        </p:nvPicPr>
        <p:blipFill>
          <a:blip r:embed="rId2"/>
          <a:stretch/>
        </p:blipFill>
        <p:spPr>
          <a:xfrm>
            <a:off x="4966200" y="570240"/>
            <a:ext cx="3038040" cy="185364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3" name="PlaceHolder 1"/>
          <p:cNvSpPr>
            <a:spLocks noGrp="1"/>
          </p:cNvSpPr>
          <p:nvPr>
            <p:ph/>
          </p:nvPr>
        </p:nvSpPr>
        <p:spPr>
          <a:xfrm>
            <a:off x="699120" y="3014280"/>
            <a:ext cx="7744680" cy="3108240"/>
          </a:xfrm>
          <a:prstGeom prst="rect">
            <a:avLst/>
          </a:prstGeom>
          <a:noFill/>
          <a:ln w="0">
            <a:noFill/>
          </a:ln>
        </p:spPr>
        <p:txBody>
          <a:bodyPr lIns="0" rIns="0" tIns="0" bIns="0" anchor="t">
            <a:normAutofit/>
          </a:bodyPr>
          <a:p>
            <a:pPr marL="228600" indent="-228600">
              <a:lnSpc>
                <a:spcPct val="90000"/>
              </a:lnSpc>
              <a:spcBef>
                <a:spcPts val="1001"/>
              </a:spcBef>
              <a:buClr>
                <a:srgbClr val="000000"/>
              </a:buClr>
              <a:buFont typeface="Arial"/>
              <a:buChar char="•"/>
            </a:pPr>
            <a:r>
              <a:rPr b="0" lang="ru-RU" sz="2000" spc="-1" strike="noStrike">
                <a:solidFill>
                  <a:srgbClr val="000000"/>
                </a:solidFill>
                <a:latin typeface="Arial"/>
                <a:ea typeface="DejaVu Sans"/>
              </a:rPr>
              <a:t>На практичних заняттях студенти будуть мати можливість освоїти основні поняття фізичної та реабілітаційної медицини, принцип МКФ, сучасної методи фізіотерапії, механізм дії та класифікацію фізичних факторів. Під час курсу приділяється увага правильному підбору різних терапевтичних методів (фізичних, ерготерапевтичних, фізіотерапевтичних процедур) в реабілітаційнійній медицині. Самостійна робота передбачає вивчення застосування методів реабілітаційної медицини при різній патології в дорослих та в дитячому віці.</a:t>
            </a:r>
            <a:endParaRPr b="0" lang="ru-RU" sz="2000" spc="-1" strike="noStrike">
              <a:solidFill>
                <a:srgbClr val="000000"/>
              </a:solidFill>
              <a:latin typeface="Arial"/>
            </a:endParaRPr>
          </a:p>
        </p:txBody>
      </p:sp>
      <p:pic>
        <p:nvPicPr>
          <p:cNvPr id="244" name="Рисунок 4" descr=""/>
          <p:cNvPicPr/>
          <p:nvPr/>
        </p:nvPicPr>
        <p:blipFill>
          <a:blip r:embed="rId1"/>
          <a:stretch/>
        </p:blipFill>
        <p:spPr>
          <a:xfrm>
            <a:off x="507960" y="947160"/>
            <a:ext cx="3076200" cy="206640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5" name="PlaceHolder 1"/>
          <p:cNvSpPr>
            <a:spLocks noGrp="1"/>
          </p:cNvSpPr>
          <p:nvPr>
            <p:ph/>
          </p:nvPr>
        </p:nvSpPr>
        <p:spPr>
          <a:xfrm>
            <a:off x="699120" y="3183480"/>
            <a:ext cx="7821000" cy="3106080"/>
          </a:xfrm>
          <a:prstGeom prst="rect">
            <a:avLst/>
          </a:prstGeom>
          <a:noFill/>
          <a:ln w="0">
            <a:noFill/>
          </a:ln>
        </p:spPr>
        <p:txBody>
          <a:bodyPr lIns="0" rIns="0" tIns="0" bIns="0" anchor="t">
            <a:normAutofit fontScale="23000"/>
          </a:bodyPr>
          <a:p>
            <a:pPr marL="228600" indent="0" algn="r">
              <a:lnSpc>
                <a:spcPct val="100000"/>
              </a:lnSpc>
              <a:spcBef>
                <a:spcPts val="961"/>
              </a:spcBef>
              <a:buNone/>
              <a:tabLst>
                <a:tab algn="l" pos="0"/>
              </a:tabLst>
            </a:pPr>
            <a:endParaRPr b="0" lang="ru-RU" sz="4800" spc="-1" strike="noStrike">
              <a:solidFill>
                <a:srgbClr val="000000"/>
              </a:solidFill>
              <a:latin typeface="Arial"/>
            </a:endParaRPr>
          </a:p>
          <a:p>
            <a:pPr marL="228600" indent="0" algn="r">
              <a:lnSpc>
                <a:spcPct val="100000"/>
              </a:lnSpc>
              <a:spcBef>
                <a:spcPts val="479"/>
              </a:spcBef>
              <a:buNone/>
              <a:tabLst>
                <a:tab algn="l" pos="0"/>
              </a:tabLst>
            </a:pPr>
            <a:endParaRPr b="0" lang="ru-RU" sz="2400" spc="-1" strike="noStrike">
              <a:solidFill>
                <a:srgbClr val="000000"/>
              </a:solidFill>
              <a:latin typeface="Arial"/>
            </a:endParaRPr>
          </a:p>
          <a:p>
            <a:pPr marL="228600" indent="-228600" algn="r">
              <a:lnSpc>
                <a:spcPct val="100000"/>
              </a:lnSpc>
              <a:spcBef>
                <a:spcPts val="479"/>
              </a:spcBef>
              <a:buClr>
                <a:srgbClr val="000000"/>
              </a:buClr>
              <a:buFont typeface="Arial"/>
              <a:buChar char="•"/>
              <a:tabLst>
                <a:tab algn="l" pos="0"/>
              </a:tabLst>
            </a:pPr>
            <a:r>
              <a:rPr b="0" lang="ru-RU" sz="8000" spc="-1" strike="noStrike">
                <a:solidFill>
                  <a:srgbClr val="000000"/>
                </a:solidFill>
                <a:latin typeface="Arial"/>
                <a:ea typeface="DejaVu Sans"/>
              </a:rPr>
              <a:t>Медична реабілітація– це активний медичний процес в галузі охорони здоров’я, метою якого є досягнення максимально повного відновлення функціонування, активності та участі, порушених внаслідок захворювання, травми або інших станів здоров’я особи з обмеженнями життєдіяльності із використанням реабілітаційної стратегії відновлення або взаємної адаптації особи та навколишнього середовища із застосуванням реабілітаційної стратегії компенсації з найбільш адекватною інтеграцією особи у суспільство. </a:t>
            </a:r>
            <a:endParaRPr b="0" lang="ru-RU" sz="8000" spc="-1" strike="noStrike">
              <a:solidFill>
                <a:srgbClr val="000000"/>
              </a:solidFill>
              <a:latin typeface="Arial"/>
            </a:endParaRPr>
          </a:p>
          <a:p>
            <a:pPr marL="228600" indent="-228600" algn="r">
              <a:lnSpc>
                <a:spcPct val="100000"/>
              </a:lnSpc>
              <a:spcBef>
                <a:spcPts val="479"/>
              </a:spcBef>
              <a:buClr>
                <a:srgbClr val="ffffff"/>
              </a:buClr>
              <a:buFont typeface="Arial"/>
              <a:buChar char="•"/>
              <a:tabLst>
                <a:tab algn="l" pos="0"/>
              </a:tabLst>
            </a:pPr>
            <a:r>
              <a:rPr b="0" lang="uk-UA" sz="8000" spc="-1" strike="noStrike">
                <a:solidFill>
                  <a:srgbClr val="ffffff"/>
                </a:solidFill>
                <a:latin typeface="Book Antiqua"/>
                <a:ea typeface="DejaVu Sans"/>
              </a:rPr>
              <a:t>ДЯКУЮ ЗА УВАГУ!</a:t>
            </a:r>
            <a:endParaRPr b="0" lang="ru-RU" sz="8000" spc="-1" strike="noStrike">
              <a:solidFill>
                <a:srgbClr val="000000"/>
              </a:solidFill>
              <a:latin typeface="Arial"/>
            </a:endParaRPr>
          </a:p>
        </p:txBody>
      </p:sp>
      <p:pic>
        <p:nvPicPr>
          <p:cNvPr id="246" name="Рисунок 3" descr=""/>
          <p:cNvPicPr/>
          <p:nvPr/>
        </p:nvPicPr>
        <p:blipFill>
          <a:blip r:embed="rId1"/>
          <a:stretch/>
        </p:blipFill>
        <p:spPr>
          <a:xfrm>
            <a:off x="699120" y="667440"/>
            <a:ext cx="3076200" cy="1933200"/>
          </a:xfrm>
          <a:prstGeom prst="rect">
            <a:avLst/>
          </a:prstGeom>
          <a:ln w="0">
            <a:noFill/>
          </a:ln>
        </p:spPr>
      </p:pic>
    </p:spTree>
  </p:cSld>
  <mc:AlternateContent>
    <mc:Choice Requires="p14">
      <p:transition spd="med" p14:dur="800"/>
    </mc:Choice>
    <mc:Fallback>
      <p:transition spd="med"/>
    </mc:Fallback>
  </mc:AlternateContent>
  <p:timing>
    <p:tnLst>
      <p:par>
        <p:cTn id="17" dur="indefinite" restart="never" nodeType="tmRoot">
          <p:childTnLst>
            <p:seq>
              <p:cTn id="18" dur="indefinite" nodeType="mainSeq">
                <p:childTnLst>
                  <p:par>
                    <p:cTn id="19" fill="hold">
                      <p:stCondLst>
                        <p:cond delay="indefinite"/>
                      </p:stCondLst>
                      <p:childTnLst>
                        <p:par>
                          <p:cTn id="20" fill="hold">
                            <p:stCondLst>
                              <p:cond delay="0"/>
                            </p:stCondLst>
                            <p:childTnLst>
                              <p:par>
                                <p:cTn id="21" nodeType="clickEffect" fill="hold" presetClass="entr" presetID="10">
                                  <p:stCondLst>
                                    <p:cond delay="0"/>
                                  </p:stCondLst>
                                  <p:childTnLst>
                                    <p:set>
                                      <p:cBhvr>
                                        <p:cTn id="22" dur="1" fill="hold">
                                          <p:stCondLst>
                                            <p:cond delay="0"/>
                                          </p:stCondLst>
                                        </p:cTn>
                                        <p:tgtEl>
                                          <p:spTgt spid="245">
                                            <p:txEl>
                                              <p:pRg st="2" end="2"/>
                                            </p:txEl>
                                          </p:spTgt>
                                        </p:tgtEl>
                                        <p:attrNameLst>
                                          <p:attrName>style.visibility</p:attrName>
                                        </p:attrNameLst>
                                      </p:cBhvr>
                                      <p:to>
                                        <p:strVal val="visible"/>
                                      </p:to>
                                    </p:set>
                                    <p:animEffect filter="fade" transition="in">
                                      <p:cBhvr additive="repl">
                                        <p:cTn id="23" dur="500"/>
                                        <p:tgtEl>
                                          <p:spTgt spid="24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nodeType="clickEffect" fill="hold" presetClass="entr" presetID="10">
                                  <p:stCondLst>
                                    <p:cond delay="0"/>
                                  </p:stCondLst>
                                  <p:childTnLst>
                                    <p:set>
                                      <p:cBhvr>
                                        <p:cTn id="27" dur="1" fill="hold">
                                          <p:stCondLst>
                                            <p:cond delay="0"/>
                                          </p:stCondLst>
                                        </p:cTn>
                                        <p:tgtEl>
                                          <p:spTgt spid="245">
                                            <p:txEl>
                                              <p:pRg st="3" end="3"/>
                                            </p:txEl>
                                          </p:spTgt>
                                        </p:tgtEl>
                                        <p:attrNameLst>
                                          <p:attrName>style.visibility</p:attrName>
                                        </p:attrNameLst>
                                      </p:cBhvr>
                                      <p:to>
                                        <p:strVal val="visible"/>
                                      </p:to>
                                    </p:set>
                                    <p:animEffect filter="fade" transition="in">
                                      <p:cBhvr additive="repl">
                                        <p:cTn id="28" dur="500"/>
                                        <p:tgtEl>
                                          <p:spTgt spid="245">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Ion</Template>
  <TotalTime>1357</TotalTime>
  <Application>LibreOffice/7.4.0.3$Windows_X86_64 LibreOffice_project/f85e47c08ddd19c015c0114a68350214f7066f5a</Application>
  <AppVersion>15.0000</AppVersion>
  <Words>298</Words>
  <Paragraphs>9</Paragraphs>
  <Company>DG Win&amp;Soft</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2012-11-28T20:51:53Z</dcterms:created>
  <dc:creator>Ігор</dc:creator>
  <dc:description/>
  <dc:language>uk-UA</dc:language>
  <cp:lastModifiedBy/>
  <dcterms:modified xsi:type="dcterms:W3CDTF">2023-04-21T13:34:52Z</dcterms:modified>
  <cp:revision>33</cp:revision>
  <dc:subject/>
  <dc:title>РЕПРОДУКТИВНЕ ЗДОРОВ’Я МОЛОДІ.</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Экран (4:3)</vt:lpwstr>
  </property>
  <property fmtid="{D5CDD505-2E9C-101B-9397-08002B2CF9AE}" pid="3" name="Slides">
    <vt:i4>5</vt:i4>
  </property>
</Properties>
</file>